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5"/>
  </p:notesMasterIdLst>
  <p:handoutMasterIdLst>
    <p:handoutMasterId r:id="rId26"/>
  </p:handoutMasterIdLst>
  <p:sldIdLst>
    <p:sldId id="256" r:id="rId2"/>
    <p:sldId id="338" r:id="rId3"/>
    <p:sldId id="422" r:id="rId4"/>
    <p:sldId id="424" r:id="rId5"/>
    <p:sldId id="417" r:id="rId6"/>
    <p:sldId id="386" r:id="rId7"/>
    <p:sldId id="418" r:id="rId8"/>
    <p:sldId id="259" r:id="rId9"/>
    <p:sldId id="257" r:id="rId10"/>
    <p:sldId id="258" r:id="rId11"/>
    <p:sldId id="260" r:id="rId12"/>
    <p:sldId id="330" r:id="rId13"/>
    <p:sldId id="332" r:id="rId14"/>
    <p:sldId id="314" r:id="rId15"/>
    <p:sldId id="322" r:id="rId16"/>
    <p:sldId id="309" r:id="rId17"/>
    <p:sldId id="304" r:id="rId18"/>
    <p:sldId id="331" r:id="rId19"/>
    <p:sldId id="316" r:id="rId20"/>
    <p:sldId id="326" r:id="rId21"/>
    <p:sldId id="337" r:id="rId22"/>
    <p:sldId id="317" r:id="rId23"/>
    <p:sldId id="270"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272" autoAdjust="0"/>
  </p:normalViewPr>
  <p:slideViewPr>
    <p:cSldViewPr>
      <p:cViewPr varScale="1">
        <p:scale>
          <a:sx n="70" d="100"/>
          <a:sy n="70" d="100"/>
        </p:scale>
        <p:origin x="181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5.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75" b="1" i="0" u="none" strike="noStrike" baseline="0">
                <a:solidFill>
                  <a:srgbClr val="000000"/>
                </a:solidFill>
                <a:latin typeface="Arial"/>
                <a:ea typeface="Arial"/>
                <a:cs typeface="Arial"/>
              </a:defRPr>
            </a:pPr>
            <a:r>
              <a:rPr lang="en-US" sz="2400" dirty="0"/>
              <a:t>Base Year %RMSE -</a:t>
            </a:r>
            <a:r>
              <a:rPr lang="en-US" sz="2400" baseline="0" dirty="0"/>
              <a:t> Traffic Volume</a:t>
            </a:r>
            <a:endParaRPr lang="en-US" sz="2400" dirty="0"/>
          </a:p>
        </c:rich>
      </c:tx>
      <c:layout>
        <c:manualLayout>
          <c:xMode val="edge"/>
          <c:yMode val="edge"/>
          <c:x val="0.17723129650116046"/>
          <c:y val="1.658374792703151E-2"/>
        </c:manualLayout>
      </c:layout>
      <c:overlay val="0"/>
      <c:spPr>
        <a:noFill/>
        <a:ln w="25400">
          <a:noFill/>
        </a:ln>
      </c:spPr>
    </c:title>
    <c:autoTitleDeleted val="0"/>
    <c:plotArea>
      <c:layout/>
      <c:scatterChart>
        <c:scatterStyle val="lineMarker"/>
        <c:varyColors val="0"/>
        <c:ser>
          <c:idx val="0"/>
          <c:order val="0"/>
          <c:tx>
            <c:strRef>
              <c:f>'countcoverage&amp;rmse'!$AU$31</c:f>
              <c:strCache>
                <c:ptCount val="1"/>
                <c:pt idx="0">
                  <c:v>Max Allowed</c:v>
                </c:pt>
              </c:strCache>
            </c:strRef>
          </c:tx>
          <c:spPr>
            <a:ln w="76200">
              <a:solidFill>
                <a:srgbClr val="000000"/>
              </a:solidFill>
              <a:prstDash val="solid"/>
            </a:ln>
          </c:spPr>
          <c:marker>
            <c:symbol val="square"/>
            <c:size val="5"/>
            <c:spPr>
              <a:noFill/>
              <a:ln w="76200">
                <a:solidFill>
                  <a:schemeClr val="tx1"/>
                </a:solidFill>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'countcoverage&amp;rmse'!$AU$32:$AU$45</c:f>
              <c:numCache>
                <c:formatCode>General</c:formatCode>
                <c:ptCount val="14"/>
                <c:pt idx="0">
                  <c:v>200</c:v>
                </c:pt>
                <c:pt idx="1">
                  <c:v>100</c:v>
                </c:pt>
                <c:pt idx="2">
                  <c:v>62</c:v>
                </c:pt>
                <c:pt idx="3">
                  <c:v>54</c:v>
                </c:pt>
                <c:pt idx="4">
                  <c:v>48</c:v>
                </c:pt>
                <c:pt idx="5">
                  <c:v>45</c:v>
                </c:pt>
                <c:pt idx="6">
                  <c:v>42</c:v>
                </c:pt>
                <c:pt idx="7">
                  <c:v>39</c:v>
                </c:pt>
                <c:pt idx="8">
                  <c:v>36</c:v>
                </c:pt>
                <c:pt idx="9">
                  <c:v>34</c:v>
                </c:pt>
                <c:pt idx="10">
                  <c:v>31</c:v>
                </c:pt>
                <c:pt idx="11">
                  <c:v>30</c:v>
                </c:pt>
                <c:pt idx="12">
                  <c:v>28</c:v>
                </c:pt>
                <c:pt idx="13">
                  <c:v>26</c:v>
                </c:pt>
              </c:numCache>
            </c:numRef>
          </c:yVal>
          <c:smooth val="0"/>
          <c:extLst>
            <c:ext xmlns:c16="http://schemas.microsoft.com/office/drawing/2014/chart" uri="{C3380CC4-5D6E-409C-BE32-E72D297353CC}">
              <c16:uniqueId val="{00000001-8FDF-490E-AEC3-024EF55CF1B8}"/>
            </c:ext>
          </c:extLst>
        </c:ser>
        <c:ser>
          <c:idx val="1"/>
          <c:order val="1"/>
          <c:tx>
            <c:strRef>
              <c:f>'countcoverage&amp;rmse'!$AV$31</c:f>
              <c:strCache>
                <c:ptCount val="1"/>
                <c:pt idx="0">
                  <c:v>CountError</c:v>
                </c:pt>
              </c:strCache>
            </c:strRef>
          </c:tx>
          <c:spPr>
            <a:ln w="76200">
              <a:solidFill>
                <a:srgbClr val="FF00FF"/>
              </a:solidFill>
              <a:prstDash val="solid"/>
            </a:ln>
          </c:spPr>
          <c:marker>
            <c:symbol val="square"/>
            <c:size val="9"/>
            <c:spPr>
              <a:solidFill>
                <a:srgbClr val="FF00FF"/>
              </a:solidFill>
              <a:ln w="76200">
                <a:solidFill>
                  <a:srgbClr val="FF00FF"/>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'countcoverage&amp;rmse'!$AV$32:$AV$45</c:f>
              <c:numCache>
                <c:formatCode>General</c:formatCode>
                <c:ptCount val="14"/>
                <c:pt idx="0">
                  <c:v>40.671581624178977</c:v>
                </c:pt>
                <c:pt idx="1">
                  <c:v>27.199208611349867</c:v>
                </c:pt>
                <c:pt idx="2">
                  <c:v>22.305896175284257</c:v>
                </c:pt>
                <c:pt idx="3">
                  <c:v>19.83626333559631</c:v>
                </c:pt>
                <c:pt idx="4">
                  <c:v>18.230467852730186</c:v>
                </c:pt>
                <c:pt idx="5">
                  <c:v>17.059619093787887</c:v>
                </c:pt>
                <c:pt idx="6">
                  <c:v>15.948554610397563</c:v>
                </c:pt>
                <c:pt idx="7">
                  <c:v>14.929898755001231</c:v>
                </c:pt>
                <c:pt idx="8">
                  <c:v>14.128014728163601</c:v>
                </c:pt>
                <c:pt idx="9">
                  <c:v>13.276305945673011</c:v>
                </c:pt>
                <c:pt idx="10">
                  <c:v>12.43948735889232</c:v>
                </c:pt>
                <c:pt idx="11">
                  <c:v>11.769274220448789</c:v>
                </c:pt>
                <c:pt idx="12">
                  <c:v>11.213258252169039</c:v>
                </c:pt>
                <c:pt idx="13">
                  <c:v>10.5278550820543</c:v>
                </c:pt>
              </c:numCache>
            </c:numRef>
          </c:yVal>
          <c:smooth val="0"/>
          <c:extLst>
            <c:ext xmlns:c16="http://schemas.microsoft.com/office/drawing/2014/chart" uri="{C3380CC4-5D6E-409C-BE32-E72D297353CC}">
              <c16:uniqueId val="{00000003-8FDF-490E-AEC3-024EF55CF1B8}"/>
            </c:ext>
          </c:extLst>
        </c:ser>
        <c:ser>
          <c:idx val="2"/>
          <c:order val="2"/>
          <c:tx>
            <c:strRef>
              <c:f>'countcoverage&amp;rmse'!$AW$31</c:f>
              <c:strCache>
                <c:ptCount val="1"/>
                <c:pt idx="0">
                  <c:v>WWW05</c:v>
                </c:pt>
              </c:strCache>
            </c:strRef>
          </c:tx>
          <c:spPr>
            <a:ln w="38100">
              <a:solidFill>
                <a:srgbClr val="FFFF00"/>
              </a:solidFill>
              <a:prstDash val="solid"/>
            </a:ln>
          </c:spPr>
          <c:marker>
            <c:symbol val="triangle"/>
            <c:size val="9"/>
            <c:spPr>
              <a:solidFill>
                <a:srgbClr val="FFFF00"/>
              </a:solidFill>
              <a:ln>
                <a:solidFill>
                  <a:srgbClr val="FFFF00"/>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'countcoverage&amp;rmse'!$AW$32:$AW$45</c:f>
              <c:numCache>
                <c:formatCode>General</c:formatCode>
                <c:ptCount val="14"/>
                <c:pt idx="0">
                  <c:v>166</c:v>
                </c:pt>
                <c:pt idx="1">
                  <c:v>80</c:v>
                </c:pt>
                <c:pt idx="2">
                  <c:v>48</c:v>
                </c:pt>
                <c:pt idx="3">
                  <c:v>47</c:v>
                </c:pt>
                <c:pt idx="4">
                  <c:v>32</c:v>
                </c:pt>
                <c:pt idx="5">
                  <c:v>27</c:v>
                </c:pt>
                <c:pt idx="6">
                  <c:v>25</c:v>
                </c:pt>
                <c:pt idx="7">
                  <c:v>23</c:v>
                </c:pt>
                <c:pt idx="8">
                  <c:v>18</c:v>
                </c:pt>
                <c:pt idx="9">
                  <c:v>19</c:v>
                </c:pt>
                <c:pt idx="10">
                  <c:v>16</c:v>
                </c:pt>
                <c:pt idx="11">
                  <c:v>14.000000000000002</c:v>
                </c:pt>
                <c:pt idx="12">
                  <c:v>11</c:v>
                </c:pt>
                <c:pt idx="13">
                  <c:v>10</c:v>
                </c:pt>
              </c:numCache>
            </c:numRef>
          </c:yVal>
          <c:smooth val="0"/>
          <c:extLst>
            <c:ext xmlns:c16="http://schemas.microsoft.com/office/drawing/2014/chart" uri="{C3380CC4-5D6E-409C-BE32-E72D297353CC}">
              <c16:uniqueId val="{00000005-8FDF-490E-AEC3-024EF55CF1B8}"/>
            </c:ext>
          </c:extLst>
        </c:ser>
        <c:ser>
          <c:idx val="3"/>
          <c:order val="3"/>
          <c:tx>
            <c:strRef>
              <c:f>'countcoverage&amp;rmse'!$AX$31</c:f>
              <c:strCache>
                <c:ptCount val="1"/>
                <c:pt idx="0">
                  <c:v>KYOVA00</c:v>
                </c:pt>
              </c:strCache>
            </c:strRef>
          </c:tx>
          <c:spPr>
            <a:ln w="38100">
              <a:solidFill>
                <a:srgbClr val="800080"/>
              </a:solidFill>
              <a:prstDash val="solid"/>
            </a:ln>
          </c:spPr>
          <c:marker>
            <c:symbol val="x"/>
            <c:size val="9"/>
            <c:spPr>
              <a:noFill/>
              <a:ln>
                <a:solidFill>
                  <a:srgbClr val="00FFFF"/>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'countcoverage&amp;rmse'!$AX$32:$AX$45</c:f>
              <c:numCache>
                <c:formatCode>General</c:formatCode>
                <c:ptCount val="14"/>
                <c:pt idx="0">
                  <c:v>165.0014052735234</c:v>
                </c:pt>
                <c:pt idx="1">
                  <c:v>74.975205153525607</c:v>
                </c:pt>
                <c:pt idx="2">
                  <c:v>45.631644617589075</c:v>
                </c:pt>
                <c:pt idx="3">
                  <c:v>44.774002399042971</c:v>
                </c:pt>
                <c:pt idx="4">
                  <c:v>34.204307388977966</c:v>
                </c:pt>
                <c:pt idx="5">
                  <c:v>32.500085292757852</c:v>
                </c:pt>
                <c:pt idx="6">
                  <c:v>24.648457530075721</c:v>
                </c:pt>
                <c:pt idx="7">
                  <c:v>26.594500100667268</c:v>
                </c:pt>
                <c:pt idx="8">
                  <c:v>23.730560158724504</c:v>
                </c:pt>
                <c:pt idx="9">
                  <c:v>15.22300604537428</c:v>
                </c:pt>
                <c:pt idx="10">
                  <c:v>12.256888060466284</c:v>
                </c:pt>
                <c:pt idx="11">
                  <c:v>12.649903982367789</c:v>
                </c:pt>
                <c:pt idx="12">
                  <c:v>12.274324546592602</c:v>
                </c:pt>
                <c:pt idx="13">
                  <c:v>12</c:v>
                </c:pt>
              </c:numCache>
            </c:numRef>
          </c:yVal>
          <c:smooth val="0"/>
          <c:extLst>
            <c:ext xmlns:c16="http://schemas.microsoft.com/office/drawing/2014/chart" uri="{C3380CC4-5D6E-409C-BE32-E72D297353CC}">
              <c16:uniqueId val="{00000007-8FDF-490E-AEC3-024EF55CF1B8}"/>
            </c:ext>
          </c:extLst>
        </c:ser>
        <c:ser>
          <c:idx val="4"/>
          <c:order val="4"/>
          <c:tx>
            <c:strRef>
              <c:f>'countcoverage&amp;rmse'!$AY$31</c:f>
              <c:strCache>
                <c:ptCount val="1"/>
                <c:pt idx="0">
                  <c:v>BOM00</c:v>
                </c:pt>
              </c:strCache>
            </c:strRef>
          </c:tx>
          <c:spPr>
            <a:ln w="38100">
              <a:solidFill>
                <a:srgbClr val="800080"/>
              </a:solidFill>
              <a:prstDash val="solid"/>
            </a:ln>
          </c:spPr>
          <c:marker>
            <c:symbol val="star"/>
            <c:size val="9"/>
            <c:spPr>
              <a:noFill/>
              <a:ln>
                <a:solidFill>
                  <a:srgbClr val="800080"/>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'countcoverage&amp;rmse'!$AY$32:$AY$45</c:f>
              <c:numCache>
                <c:formatCode>General</c:formatCode>
                <c:ptCount val="14"/>
                <c:pt idx="0">
                  <c:v>124</c:v>
                </c:pt>
                <c:pt idx="1">
                  <c:v>65</c:v>
                </c:pt>
                <c:pt idx="2">
                  <c:v>43</c:v>
                </c:pt>
                <c:pt idx="3">
                  <c:v>28.999999999999996</c:v>
                </c:pt>
                <c:pt idx="4">
                  <c:v>39</c:v>
                </c:pt>
                <c:pt idx="5">
                  <c:v>32</c:v>
                </c:pt>
                <c:pt idx="6">
                  <c:v>32</c:v>
                </c:pt>
                <c:pt idx="7">
                  <c:v>17</c:v>
                </c:pt>
                <c:pt idx="8">
                  <c:v>19</c:v>
                </c:pt>
                <c:pt idx="9">
                  <c:v>19</c:v>
                </c:pt>
                <c:pt idx="10">
                  <c:v>16</c:v>
                </c:pt>
                <c:pt idx="11">
                  <c:v>14.000000000000002</c:v>
                </c:pt>
                <c:pt idx="12">
                  <c:v>9</c:v>
                </c:pt>
                <c:pt idx="13">
                  <c:v>4</c:v>
                </c:pt>
              </c:numCache>
            </c:numRef>
          </c:yVal>
          <c:smooth val="0"/>
          <c:extLst>
            <c:ext xmlns:c16="http://schemas.microsoft.com/office/drawing/2014/chart" uri="{C3380CC4-5D6E-409C-BE32-E72D297353CC}">
              <c16:uniqueId val="{00000009-8FDF-490E-AEC3-024EF55CF1B8}"/>
            </c:ext>
          </c:extLst>
        </c:ser>
        <c:ser>
          <c:idx val="5"/>
          <c:order val="5"/>
          <c:tx>
            <c:strRef>
              <c:f>'countcoverage&amp;rmse'!$AZ$31</c:f>
              <c:strCache>
                <c:ptCount val="1"/>
                <c:pt idx="0">
                  <c:v>ERPC05</c:v>
                </c:pt>
              </c:strCache>
            </c:strRef>
          </c:tx>
          <c:spPr>
            <a:ln w="38100">
              <a:solidFill>
                <a:srgbClr val="800000"/>
              </a:solidFill>
              <a:prstDash val="solid"/>
            </a:ln>
          </c:spPr>
          <c:marker>
            <c:symbol val="circle"/>
            <c:size val="9"/>
            <c:spPr>
              <a:solidFill>
                <a:srgbClr val="800000"/>
              </a:solidFill>
              <a:ln>
                <a:solidFill>
                  <a:srgbClr val="800000"/>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'countcoverage&amp;rmse'!$AZ$32:$AZ$45</c:f>
              <c:numCache>
                <c:formatCode>0.0</c:formatCode>
                <c:ptCount val="14"/>
                <c:pt idx="0">
                  <c:v>152</c:v>
                </c:pt>
                <c:pt idx="1">
                  <c:v>70</c:v>
                </c:pt>
                <c:pt idx="2">
                  <c:v>36</c:v>
                </c:pt>
                <c:pt idx="3">
                  <c:v>30</c:v>
                </c:pt>
                <c:pt idx="4">
                  <c:v>25</c:v>
                </c:pt>
                <c:pt idx="5">
                  <c:v>25</c:v>
                </c:pt>
                <c:pt idx="6">
                  <c:v>20</c:v>
                </c:pt>
                <c:pt idx="7">
                  <c:v>20</c:v>
                </c:pt>
                <c:pt idx="8">
                  <c:v>21</c:v>
                </c:pt>
                <c:pt idx="9">
                  <c:v>16</c:v>
                </c:pt>
                <c:pt idx="10">
                  <c:v>11</c:v>
                </c:pt>
                <c:pt idx="11">
                  <c:v>9</c:v>
                </c:pt>
                <c:pt idx="12">
                  <c:v>8</c:v>
                </c:pt>
                <c:pt idx="13">
                  <c:v>7</c:v>
                </c:pt>
              </c:numCache>
            </c:numRef>
          </c:yVal>
          <c:smooth val="0"/>
          <c:extLst>
            <c:ext xmlns:c16="http://schemas.microsoft.com/office/drawing/2014/chart" uri="{C3380CC4-5D6E-409C-BE32-E72D297353CC}">
              <c16:uniqueId val="{0000000B-8FDF-490E-AEC3-024EF55CF1B8}"/>
            </c:ext>
          </c:extLst>
        </c:ser>
        <c:ser>
          <c:idx val="6"/>
          <c:order val="6"/>
          <c:tx>
            <c:strRef>
              <c:f>'countcoverage&amp;rmse'!$BA$31</c:f>
              <c:strCache>
                <c:ptCount val="1"/>
                <c:pt idx="0">
                  <c:v>ERPC10</c:v>
                </c:pt>
              </c:strCache>
            </c:strRef>
          </c:tx>
          <c:spPr>
            <a:ln w="38100">
              <a:solidFill>
                <a:srgbClr val="008080"/>
              </a:solidFill>
              <a:prstDash val="solid"/>
            </a:ln>
          </c:spPr>
          <c:marker>
            <c:symbol val="plus"/>
            <c:size val="5"/>
            <c:spPr>
              <a:noFill/>
              <a:ln w="38100">
                <a:solidFill>
                  <a:srgbClr val="008080"/>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'countcoverage&amp;rmse'!$BA$32:$BA$45</c:f>
              <c:numCache>
                <c:formatCode>0.0</c:formatCode>
                <c:ptCount val="14"/>
                <c:pt idx="0">
                  <c:v>94.560420602192224</c:v>
                </c:pt>
                <c:pt idx="1">
                  <c:v>71.61781175240651</c:v>
                </c:pt>
                <c:pt idx="2">
                  <c:v>42.448141751509219</c:v>
                </c:pt>
                <c:pt idx="3">
                  <c:v>40.705968476621997</c:v>
                </c:pt>
                <c:pt idx="4">
                  <c:v>21.663413802587016</c:v>
                </c:pt>
                <c:pt idx="5">
                  <c:v>29.880196346667699</c:v>
                </c:pt>
                <c:pt idx="6">
                  <c:v>20.968876024110088</c:v>
                </c:pt>
                <c:pt idx="7">
                  <c:v>20.968876024110088</c:v>
                </c:pt>
                <c:pt idx="8">
                  <c:v>21.321823198814432</c:v>
                </c:pt>
                <c:pt idx="9">
                  <c:v>17</c:v>
                </c:pt>
                <c:pt idx="10">
                  <c:v>14.01604276324494</c:v>
                </c:pt>
                <c:pt idx="11">
                  <c:v>13</c:v>
                </c:pt>
                <c:pt idx="12">
                  <c:v>12</c:v>
                </c:pt>
                <c:pt idx="13">
                  <c:v>11</c:v>
                </c:pt>
              </c:numCache>
            </c:numRef>
          </c:yVal>
          <c:smooth val="0"/>
          <c:extLst>
            <c:ext xmlns:c16="http://schemas.microsoft.com/office/drawing/2014/chart" uri="{C3380CC4-5D6E-409C-BE32-E72D297353CC}">
              <c16:uniqueId val="{0000000D-8FDF-490E-AEC3-024EF55CF1B8}"/>
            </c:ext>
          </c:extLst>
        </c:ser>
        <c:ser>
          <c:idx val="7"/>
          <c:order val="7"/>
          <c:tx>
            <c:strRef>
              <c:f>'countcoverage&amp;rmse'!$BB$31</c:f>
              <c:strCache>
                <c:ptCount val="1"/>
                <c:pt idx="0">
                  <c:v>KYOVA05</c:v>
                </c:pt>
              </c:strCache>
            </c:strRef>
          </c:tx>
          <c:spPr>
            <a:ln w="38100">
              <a:solidFill>
                <a:srgbClr val="0000FF"/>
              </a:solidFill>
              <a:prstDash val="solid"/>
            </a:ln>
          </c:spPr>
          <c:marker>
            <c:symbol val="dot"/>
            <c:size val="5"/>
            <c:spPr>
              <a:noFill/>
              <a:ln w="38100">
                <a:solidFill>
                  <a:srgbClr val="0000FF"/>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'countcoverage&amp;rmse'!$BB$32:$BB$45</c:f>
              <c:numCache>
                <c:formatCode>0.0</c:formatCode>
                <c:ptCount val="14"/>
                <c:pt idx="0">
                  <c:v>181.27875541423094</c:v>
                </c:pt>
                <c:pt idx="1">
                  <c:v>84.272838109985756</c:v>
                </c:pt>
                <c:pt idx="2">
                  <c:v>48.421092642999611</c:v>
                </c:pt>
                <c:pt idx="3">
                  <c:v>38.668232108298461</c:v>
                </c:pt>
                <c:pt idx="4">
                  <c:v>40.872066000544343</c:v>
                </c:pt>
                <c:pt idx="5">
                  <c:v>33.28952203452387</c:v>
                </c:pt>
                <c:pt idx="6">
                  <c:v>27.503310600321836</c:v>
                </c:pt>
                <c:pt idx="7">
                  <c:v>22.237611484779478</c:v>
                </c:pt>
                <c:pt idx="8">
                  <c:v>18.998075761959512</c:v>
                </c:pt>
                <c:pt idx="9">
                  <c:v>16.651955084714203</c:v>
                </c:pt>
                <c:pt idx="10">
                  <c:v>14.080732528486752</c:v>
                </c:pt>
                <c:pt idx="11">
                  <c:v>16.346483783945349</c:v>
                </c:pt>
                <c:pt idx="12">
                  <c:v>12.143632632530101</c:v>
                </c:pt>
                <c:pt idx="13">
                  <c:v>11.778885564585696</c:v>
                </c:pt>
              </c:numCache>
            </c:numRef>
          </c:yVal>
          <c:smooth val="0"/>
          <c:extLst>
            <c:ext xmlns:c16="http://schemas.microsoft.com/office/drawing/2014/chart" uri="{C3380CC4-5D6E-409C-BE32-E72D297353CC}">
              <c16:uniqueId val="{0000000F-8FDF-490E-AEC3-024EF55CF1B8}"/>
            </c:ext>
          </c:extLst>
        </c:ser>
        <c:ser>
          <c:idx val="8"/>
          <c:order val="8"/>
          <c:tx>
            <c:strRef>
              <c:f>'countcoverage&amp;rmse'!$BC$30</c:f>
              <c:strCache>
                <c:ptCount val="1"/>
              </c:strCache>
            </c:strRef>
          </c:tx>
          <c:spPr>
            <a:ln w="38100">
              <a:solidFill>
                <a:srgbClr val="00CCFF"/>
              </a:solidFill>
              <a:prstDash val="solid"/>
            </a:ln>
          </c:spPr>
          <c:marker>
            <c:symbol val="dash"/>
            <c:size val="5"/>
            <c:spPr>
              <a:noFill/>
              <a:ln w="38100">
                <a:solidFill>
                  <a:srgbClr val="00CCFF"/>
                </a:solidFill>
                <a:prstDash val="solid"/>
              </a:ln>
            </c:spPr>
          </c:marker>
          <c:dLbls>
            <c:dLbl>
              <c:idx val="13"/>
              <c:spPr>
                <a:noFill/>
                <a:ln w="25400">
                  <a:noFill/>
                </a:ln>
              </c:spPr>
              <c:txPr>
                <a:bodyPr wrap="square" lIns="38100" tIns="19050" rIns="38100" bIns="19050" anchor="ctr">
                  <a:spAutoFit/>
                </a:bodyPr>
                <a:lstStyle/>
                <a:p>
                  <a:pPr>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FDF-490E-AEC3-024EF55CF1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'countcoverage&amp;rmse'!$AT$32:$AT$45</c:f>
              <c:numCache>
                <c:formatCode>General</c:formatCode>
                <c:ptCount val="14"/>
                <c:pt idx="0">
                  <c:v>250</c:v>
                </c:pt>
                <c:pt idx="1">
                  <c:v>1000</c:v>
                </c:pt>
                <c:pt idx="2">
                  <c:v>2000</c:v>
                </c:pt>
                <c:pt idx="3">
                  <c:v>3000</c:v>
                </c:pt>
                <c:pt idx="4">
                  <c:v>4000</c:v>
                </c:pt>
                <c:pt idx="5">
                  <c:v>5000</c:v>
                </c:pt>
                <c:pt idx="6">
                  <c:v>6250</c:v>
                </c:pt>
                <c:pt idx="7">
                  <c:v>7750</c:v>
                </c:pt>
                <c:pt idx="8">
                  <c:v>9250</c:v>
                </c:pt>
                <c:pt idx="9">
                  <c:v>11250</c:v>
                </c:pt>
                <c:pt idx="10">
                  <c:v>13750</c:v>
                </c:pt>
                <c:pt idx="11">
                  <c:v>16250</c:v>
                </c:pt>
                <c:pt idx="12">
                  <c:v>18750</c:v>
                </c:pt>
                <c:pt idx="13">
                  <c:v>22500</c:v>
                </c:pt>
              </c:numCache>
            </c:numRef>
          </c:xVal>
          <c:yVal>
            <c:numRef>
              <c:f>'countcoverage&amp;rmse'!$BC$32:$BC$45</c:f>
              <c:numCache>
                <c:formatCode>0.0</c:formatCode>
                <c:ptCount val="14"/>
                <c:pt idx="0">
                  <c:v>165.74571000700456</c:v>
                </c:pt>
                <c:pt idx="1">
                  <c:v>82.100973807337922</c:v>
                </c:pt>
                <c:pt idx="2">
                  <c:v>41.877215917463865</c:v>
                </c:pt>
                <c:pt idx="3">
                  <c:v>31.046574908023977</c:v>
                </c:pt>
                <c:pt idx="4">
                  <c:v>25.063636670796424</c:v>
                </c:pt>
                <c:pt idx="5">
                  <c:v>20.258085684762513</c:v>
                </c:pt>
                <c:pt idx="6">
                  <c:v>22.293322927083761</c:v>
                </c:pt>
                <c:pt idx="7">
                  <c:v>26.326898866528449</c:v>
                </c:pt>
                <c:pt idx="8">
                  <c:v>22.039975304282365</c:v>
                </c:pt>
                <c:pt idx="9">
                  <c:v>22</c:v>
                </c:pt>
                <c:pt idx="10">
                  <c:v>11</c:v>
                </c:pt>
                <c:pt idx="11">
                  <c:v>10.5</c:v>
                </c:pt>
                <c:pt idx="12">
                  <c:v>10.5</c:v>
                </c:pt>
                <c:pt idx="13">
                  <c:v>10.5</c:v>
                </c:pt>
              </c:numCache>
            </c:numRef>
          </c:yVal>
          <c:smooth val="0"/>
          <c:extLst>
            <c:ext xmlns:c16="http://schemas.microsoft.com/office/drawing/2014/chart" uri="{C3380CC4-5D6E-409C-BE32-E72D297353CC}">
              <c16:uniqueId val="{00000011-8FDF-490E-AEC3-024EF55CF1B8}"/>
            </c:ext>
          </c:extLst>
        </c:ser>
        <c:dLbls>
          <c:showLegendKey val="0"/>
          <c:showVal val="0"/>
          <c:showCatName val="0"/>
          <c:showSerName val="0"/>
          <c:showPercent val="0"/>
          <c:showBubbleSize val="0"/>
        </c:dLbls>
        <c:axId val="368837464"/>
        <c:axId val="157283392"/>
      </c:scatterChart>
      <c:valAx>
        <c:axId val="368837464"/>
        <c:scaling>
          <c:orientation val="minMax"/>
          <c:max val="20000"/>
          <c:min val="0"/>
        </c:scaling>
        <c:delete val="0"/>
        <c:axPos val="b"/>
        <c:title>
          <c:tx>
            <c:rich>
              <a:bodyPr/>
              <a:lstStyle/>
              <a:p>
                <a:pPr>
                  <a:defRPr/>
                </a:pPr>
                <a:r>
                  <a:rPr lang="en-US" sz="2000" b="1" dirty="0"/>
                  <a:t>AADT by Volume Group</a:t>
                </a:r>
              </a:p>
            </c:rich>
          </c:tx>
          <c:overlay val="0"/>
        </c:title>
        <c:numFmt formatCode="General" sourceLinked="1"/>
        <c:majorTickMark val="none"/>
        <c:minorTickMark val="none"/>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157283392"/>
        <c:crosses val="autoZero"/>
        <c:crossBetween val="midCat"/>
      </c:valAx>
      <c:valAx>
        <c:axId val="157283392"/>
        <c:scaling>
          <c:orientation val="minMax"/>
          <c:max val="100"/>
        </c:scaling>
        <c:delete val="0"/>
        <c:axPos val="l"/>
        <c:majorGridlines>
          <c:spPr>
            <a:ln w="3175">
              <a:solidFill>
                <a:srgbClr val="000000"/>
              </a:solidFill>
              <a:prstDash val="solid"/>
            </a:ln>
          </c:spPr>
        </c:majorGridlines>
        <c:title>
          <c:tx>
            <c:rich>
              <a:bodyPr/>
              <a:lstStyle/>
              <a:p>
                <a:pPr>
                  <a:defRPr/>
                </a:pPr>
                <a:r>
                  <a:rPr lang="en-US" sz="2000" b="1"/>
                  <a:t>Percent</a:t>
                </a:r>
                <a:r>
                  <a:rPr lang="en-US" sz="2000" b="1" baseline="0"/>
                  <a:t> Error</a:t>
                </a:r>
                <a:endParaRPr lang="en-US" sz="2000" b="1"/>
              </a:p>
            </c:rich>
          </c:tx>
          <c:overlay val="0"/>
        </c:title>
        <c:numFmt formatCode="General" sourceLinked="1"/>
        <c:majorTickMark val="none"/>
        <c:minorTickMark val="none"/>
        <c:tickLblPos val="nextTo"/>
        <c:spPr>
          <a:ln w="3175">
            <a:solidFill>
              <a:srgbClr val="000000"/>
            </a:solidFill>
            <a:prstDash val="solid"/>
          </a:ln>
        </c:spPr>
        <c:txPr>
          <a:bodyPr rot="0" vert="horz"/>
          <a:lstStyle/>
          <a:p>
            <a:pPr>
              <a:defRPr sz="1775" b="0" i="0" u="none" strike="noStrike" baseline="0">
                <a:solidFill>
                  <a:srgbClr val="000000"/>
                </a:solidFill>
                <a:latin typeface="Arial"/>
                <a:ea typeface="Arial"/>
                <a:cs typeface="Arial"/>
              </a:defRPr>
            </a:pPr>
            <a:endParaRPr lang="en-US"/>
          </a:p>
        </c:txPr>
        <c:crossAx val="368837464"/>
        <c:crosses val="autoZero"/>
        <c:crossBetween val="midCat"/>
      </c:valAx>
      <c:spPr>
        <a:solidFill>
          <a:srgbClr val="C0C0C0"/>
        </a:solidFill>
        <a:ln w="12700">
          <a:solidFill>
            <a:srgbClr val="808080"/>
          </a:solidFill>
          <a:prstDash val="solid"/>
        </a:ln>
      </c:spPr>
    </c:plotArea>
    <c:legend>
      <c:legendPos val="r"/>
      <c:layout>
        <c:manualLayout>
          <c:xMode val="edge"/>
          <c:yMode val="edge"/>
          <c:x val="0.51761294218753628"/>
          <c:y val="0.30796937823914955"/>
          <c:w val="0.21416475042389613"/>
          <c:h val="0.10517682975830475"/>
        </c:manualLayout>
      </c:layout>
      <c:overlay val="0"/>
      <c:spPr>
        <a:solidFill>
          <a:srgbClr val="FFFFFF"/>
        </a:solidFill>
        <a:ln w="3175">
          <a:solidFill>
            <a:srgbClr val="000000"/>
          </a:solidFill>
          <a:prstDash val="solid"/>
        </a:ln>
      </c:spPr>
      <c:txPr>
        <a:bodyPr/>
        <a:lstStyle/>
        <a:p>
          <a:pPr>
            <a:defRPr sz="163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7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Travel</a:t>
            </a:r>
            <a:r>
              <a:rPr lang="en-US" sz="2000" b="1" baseline="0" dirty="0"/>
              <a:t> Time (weekday average) at TMC or (C)XD segment level</a:t>
            </a:r>
            <a:endParaRPr lang="en-US" sz="2000" b="1" dirty="0"/>
          </a:p>
        </c:rich>
      </c:tx>
      <c:layout>
        <c:manualLayout>
          <c:xMode val="edge"/>
          <c:yMode val="edge"/>
          <c:x val="0.1299962977202500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2010 Model</c:v>
          </c:tx>
          <c:spPr>
            <a:ln w="19050" cap="rnd">
              <a:noFill/>
              <a:round/>
            </a:ln>
            <a:effectLst/>
          </c:spPr>
          <c:marker>
            <c:symbol val="circle"/>
            <c:size val="5"/>
            <c:spPr>
              <a:solidFill>
                <a:schemeClr val="accent1"/>
              </a:solidFill>
              <a:ln w="3175">
                <a:solidFill>
                  <a:schemeClr val="accent1"/>
                </a:solidFill>
              </a:ln>
              <a:effectLst/>
            </c:spPr>
          </c:marker>
          <c:xVal>
            <c:numRef>
              <c:f>TrvTim24!$W$3:$W$963</c:f>
              <c:numCache>
                <c:formatCode>General</c:formatCode>
                <c:ptCount val="961"/>
                <c:pt idx="0">
                  <c:v>7.1989999999999997E-3</c:v>
                </c:pt>
                <c:pt idx="1">
                  <c:v>1.035E-2</c:v>
                </c:pt>
                <c:pt idx="2">
                  <c:v>1.4815E-2</c:v>
                </c:pt>
                <c:pt idx="3">
                  <c:v>1.4815E-2</c:v>
                </c:pt>
                <c:pt idx="4">
                  <c:v>1.5054E-2</c:v>
                </c:pt>
                <c:pt idx="5">
                  <c:v>1.8749999999999999E-2</c:v>
                </c:pt>
                <c:pt idx="6">
                  <c:v>1.9057000000000001E-2</c:v>
                </c:pt>
                <c:pt idx="7">
                  <c:v>2.3768000000000001E-2</c:v>
                </c:pt>
                <c:pt idx="8">
                  <c:v>2.3942999999999999E-2</c:v>
                </c:pt>
                <c:pt idx="9">
                  <c:v>2.7348999999999998E-2</c:v>
                </c:pt>
                <c:pt idx="10">
                  <c:v>2.8961000000000001E-2</c:v>
                </c:pt>
                <c:pt idx="11">
                  <c:v>3.1468000000000003E-2</c:v>
                </c:pt>
                <c:pt idx="12">
                  <c:v>3.5129000000000001E-2</c:v>
                </c:pt>
                <c:pt idx="13">
                  <c:v>3.5490000000000001E-2</c:v>
                </c:pt>
                <c:pt idx="14">
                  <c:v>3.5494999999999999E-2</c:v>
                </c:pt>
                <c:pt idx="15">
                  <c:v>3.7802000000000002E-2</c:v>
                </c:pt>
                <c:pt idx="16">
                  <c:v>3.9565000000000003E-2</c:v>
                </c:pt>
                <c:pt idx="17">
                  <c:v>4.4427000000000001E-2</c:v>
                </c:pt>
                <c:pt idx="18">
                  <c:v>4.5277999999999999E-2</c:v>
                </c:pt>
                <c:pt idx="19">
                  <c:v>4.6165999999999999E-2</c:v>
                </c:pt>
                <c:pt idx="20">
                  <c:v>4.6507E-2</c:v>
                </c:pt>
                <c:pt idx="21">
                  <c:v>4.7539999999999999E-2</c:v>
                </c:pt>
                <c:pt idx="22">
                  <c:v>5.2130000000000003E-2</c:v>
                </c:pt>
                <c:pt idx="23">
                  <c:v>5.8713000000000001E-2</c:v>
                </c:pt>
                <c:pt idx="24">
                  <c:v>5.9421000000000002E-2</c:v>
                </c:pt>
                <c:pt idx="25">
                  <c:v>6.5086000000000005E-2</c:v>
                </c:pt>
                <c:pt idx="26">
                  <c:v>6.6742999999999997E-2</c:v>
                </c:pt>
                <c:pt idx="27">
                  <c:v>6.6742999999999997E-2</c:v>
                </c:pt>
                <c:pt idx="28">
                  <c:v>6.9308999999999996E-2</c:v>
                </c:pt>
                <c:pt idx="29">
                  <c:v>7.1916999999999995E-2</c:v>
                </c:pt>
                <c:pt idx="30">
                  <c:v>7.2528999999999996E-2</c:v>
                </c:pt>
                <c:pt idx="31">
                  <c:v>7.6725000000000002E-2</c:v>
                </c:pt>
                <c:pt idx="32">
                  <c:v>7.9324000000000006E-2</c:v>
                </c:pt>
                <c:pt idx="33">
                  <c:v>8.3612000000000006E-2</c:v>
                </c:pt>
                <c:pt idx="34">
                  <c:v>8.4013000000000004E-2</c:v>
                </c:pt>
                <c:pt idx="35">
                  <c:v>8.4428000000000003E-2</c:v>
                </c:pt>
                <c:pt idx="36">
                  <c:v>8.7561E-2</c:v>
                </c:pt>
                <c:pt idx="37">
                  <c:v>9.0284000000000003E-2</c:v>
                </c:pt>
                <c:pt idx="38">
                  <c:v>9.2934000000000003E-2</c:v>
                </c:pt>
                <c:pt idx="39">
                  <c:v>9.3373999999999999E-2</c:v>
                </c:pt>
                <c:pt idx="40">
                  <c:v>9.4022999999999995E-2</c:v>
                </c:pt>
                <c:pt idx="41">
                  <c:v>9.9031999999999995E-2</c:v>
                </c:pt>
                <c:pt idx="42">
                  <c:v>0.10084899999999999</c:v>
                </c:pt>
                <c:pt idx="43">
                  <c:v>0.104561</c:v>
                </c:pt>
                <c:pt idx="44">
                  <c:v>0.106695</c:v>
                </c:pt>
                <c:pt idx="45">
                  <c:v>0.108484</c:v>
                </c:pt>
                <c:pt idx="46">
                  <c:v>0.111939</c:v>
                </c:pt>
                <c:pt idx="47">
                  <c:v>0.112417</c:v>
                </c:pt>
                <c:pt idx="48">
                  <c:v>0.115247</c:v>
                </c:pt>
                <c:pt idx="49">
                  <c:v>0.11607000000000001</c:v>
                </c:pt>
                <c:pt idx="50">
                  <c:v>0.118251</c:v>
                </c:pt>
                <c:pt idx="51">
                  <c:v>0.120048</c:v>
                </c:pt>
                <c:pt idx="52">
                  <c:v>0.12482600000000001</c:v>
                </c:pt>
                <c:pt idx="53">
                  <c:v>0.125613</c:v>
                </c:pt>
                <c:pt idx="54">
                  <c:v>0.12660199999999999</c:v>
                </c:pt>
                <c:pt idx="55">
                  <c:v>0.127746</c:v>
                </c:pt>
                <c:pt idx="56">
                  <c:v>0.12883800000000001</c:v>
                </c:pt>
                <c:pt idx="57">
                  <c:v>0.13164100000000001</c:v>
                </c:pt>
                <c:pt idx="58">
                  <c:v>0.13545599999999999</c:v>
                </c:pt>
                <c:pt idx="59">
                  <c:v>0.13680500000000001</c:v>
                </c:pt>
                <c:pt idx="60">
                  <c:v>0.13714799999999999</c:v>
                </c:pt>
                <c:pt idx="61">
                  <c:v>0.139349</c:v>
                </c:pt>
                <c:pt idx="62">
                  <c:v>0.14094200000000001</c:v>
                </c:pt>
                <c:pt idx="63">
                  <c:v>0.142262</c:v>
                </c:pt>
                <c:pt idx="64">
                  <c:v>0.14480299999999999</c:v>
                </c:pt>
                <c:pt idx="65">
                  <c:v>0.145732</c:v>
                </c:pt>
                <c:pt idx="66">
                  <c:v>0.14780599999999999</c:v>
                </c:pt>
                <c:pt idx="67">
                  <c:v>0.148671</c:v>
                </c:pt>
                <c:pt idx="68">
                  <c:v>0.14897099999999999</c:v>
                </c:pt>
                <c:pt idx="69">
                  <c:v>0.15452399999999999</c:v>
                </c:pt>
                <c:pt idx="70">
                  <c:v>0.155057</c:v>
                </c:pt>
                <c:pt idx="71">
                  <c:v>0.157661</c:v>
                </c:pt>
                <c:pt idx="72">
                  <c:v>0.16694600000000001</c:v>
                </c:pt>
                <c:pt idx="73">
                  <c:v>0.168128</c:v>
                </c:pt>
                <c:pt idx="74">
                  <c:v>0.16972499999999999</c:v>
                </c:pt>
                <c:pt idx="75">
                  <c:v>0.169849</c:v>
                </c:pt>
                <c:pt idx="76">
                  <c:v>0.16991200000000001</c:v>
                </c:pt>
                <c:pt idx="77">
                  <c:v>0.171011</c:v>
                </c:pt>
                <c:pt idx="78">
                  <c:v>0.172013</c:v>
                </c:pt>
                <c:pt idx="79">
                  <c:v>0.17204700000000001</c:v>
                </c:pt>
                <c:pt idx="80">
                  <c:v>0.18675900000000001</c:v>
                </c:pt>
                <c:pt idx="81">
                  <c:v>0.187474</c:v>
                </c:pt>
                <c:pt idx="82">
                  <c:v>0.187477</c:v>
                </c:pt>
                <c:pt idx="83">
                  <c:v>0.195354</c:v>
                </c:pt>
                <c:pt idx="84">
                  <c:v>0.20369999999999999</c:v>
                </c:pt>
                <c:pt idx="85">
                  <c:v>0.203953</c:v>
                </c:pt>
                <c:pt idx="86">
                  <c:v>0.203953</c:v>
                </c:pt>
                <c:pt idx="87">
                  <c:v>0.205343</c:v>
                </c:pt>
                <c:pt idx="88">
                  <c:v>0.20758799999999999</c:v>
                </c:pt>
                <c:pt idx="89">
                  <c:v>0.213389</c:v>
                </c:pt>
                <c:pt idx="90">
                  <c:v>0.21646000000000001</c:v>
                </c:pt>
                <c:pt idx="91">
                  <c:v>0.219282</c:v>
                </c:pt>
                <c:pt idx="92">
                  <c:v>0.22131799999999999</c:v>
                </c:pt>
                <c:pt idx="93">
                  <c:v>0.223187</c:v>
                </c:pt>
                <c:pt idx="94">
                  <c:v>0.227159</c:v>
                </c:pt>
                <c:pt idx="95">
                  <c:v>0.228876</c:v>
                </c:pt>
                <c:pt idx="96">
                  <c:v>0.23225199999999999</c:v>
                </c:pt>
                <c:pt idx="97">
                  <c:v>0.23321700000000001</c:v>
                </c:pt>
                <c:pt idx="98">
                  <c:v>0.2334</c:v>
                </c:pt>
                <c:pt idx="99">
                  <c:v>0.233956</c:v>
                </c:pt>
                <c:pt idx="100">
                  <c:v>0.237902</c:v>
                </c:pt>
                <c:pt idx="101">
                  <c:v>0.244062</c:v>
                </c:pt>
                <c:pt idx="102">
                  <c:v>0.24771199999999999</c:v>
                </c:pt>
                <c:pt idx="103">
                  <c:v>0.25218699999999999</c:v>
                </c:pt>
                <c:pt idx="104">
                  <c:v>0.252967</c:v>
                </c:pt>
                <c:pt idx="105">
                  <c:v>0.25627</c:v>
                </c:pt>
                <c:pt idx="106">
                  <c:v>0.25731799999999999</c:v>
                </c:pt>
                <c:pt idx="107">
                  <c:v>0.25812000000000002</c:v>
                </c:pt>
                <c:pt idx="108">
                  <c:v>0.258322</c:v>
                </c:pt>
                <c:pt idx="109">
                  <c:v>0.26018000000000002</c:v>
                </c:pt>
                <c:pt idx="110">
                  <c:v>0.26289499999999999</c:v>
                </c:pt>
                <c:pt idx="111">
                  <c:v>0.26627099999999998</c:v>
                </c:pt>
                <c:pt idx="112">
                  <c:v>0.26777800000000002</c:v>
                </c:pt>
                <c:pt idx="113">
                  <c:v>0.267847</c:v>
                </c:pt>
                <c:pt idx="114">
                  <c:v>0.27042500000000003</c:v>
                </c:pt>
                <c:pt idx="115">
                  <c:v>0.27264899999999997</c:v>
                </c:pt>
                <c:pt idx="116">
                  <c:v>0.27671400000000002</c:v>
                </c:pt>
                <c:pt idx="117">
                  <c:v>0.280358</c:v>
                </c:pt>
                <c:pt idx="118">
                  <c:v>0.28961999999999999</c:v>
                </c:pt>
                <c:pt idx="119">
                  <c:v>0.29017100000000001</c:v>
                </c:pt>
                <c:pt idx="120">
                  <c:v>0.29118500000000003</c:v>
                </c:pt>
                <c:pt idx="121">
                  <c:v>0.29415799999999998</c:v>
                </c:pt>
                <c:pt idx="122">
                  <c:v>0.302342</c:v>
                </c:pt>
                <c:pt idx="123">
                  <c:v>0.30337199999999998</c:v>
                </c:pt>
                <c:pt idx="124">
                  <c:v>0.303755</c:v>
                </c:pt>
                <c:pt idx="125">
                  <c:v>0.30464400000000003</c:v>
                </c:pt>
                <c:pt idx="126">
                  <c:v>0.30553200000000003</c:v>
                </c:pt>
                <c:pt idx="127">
                  <c:v>0.30587500000000001</c:v>
                </c:pt>
                <c:pt idx="128">
                  <c:v>0.30903799999999998</c:v>
                </c:pt>
                <c:pt idx="129">
                  <c:v>0.31019099999999999</c:v>
                </c:pt>
                <c:pt idx="130">
                  <c:v>0.315328</c:v>
                </c:pt>
                <c:pt idx="131">
                  <c:v>0.315496</c:v>
                </c:pt>
                <c:pt idx="132">
                  <c:v>0.31701299999999999</c:v>
                </c:pt>
                <c:pt idx="133">
                  <c:v>0.32790799999999998</c:v>
                </c:pt>
                <c:pt idx="134">
                  <c:v>0.332459</c:v>
                </c:pt>
                <c:pt idx="135">
                  <c:v>0.33813799999999999</c:v>
                </c:pt>
                <c:pt idx="136">
                  <c:v>0.33864499999999997</c:v>
                </c:pt>
                <c:pt idx="137">
                  <c:v>0.34084399999999998</c:v>
                </c:pt>
                <c:pt idx="138">
                  <c:v>0.344495</c:v>
                </c:pt>
                <c:pt idx="139">
                  <c:v>0.34835100000000002</c:v>
                </c:pt>
                <c:pt idx="140">
                  <c:v>0.34838400000000003</c:v>
                </c:pt>
                <c:pt idx="141">
                  <c:v>0.34891299999999997</c:v>
                </c:pt>
                <c:pt idx="142">
                  <c:v>0.35313800000000001</c:v>
                </c:pt>
                <c:pt idx="143">
                  <c:v>0.353827</c:v>
                </c:pt>
                <c:pt idx="144">
                  <c:v>0.35450500000000001</c:v>
                </c:pt>
                <c:pt idx="145">
                  <c:v>0.35516199999999998</c:v>
                </c:pt>
                <c:pt idx="146">
                  <c:v>0.35641</c:v>
                </c:pt>
                <c:pt idx="147">
                  <c:v>0.35702099999999998</c:v>
                </c:pt>
                <c:pt idx="148">
                  <c:v>0.36071399999999998</c:v>
                </c:pt>
                <c:pt idx="149">
                  <c:v>0.36332700000000001</c:v>
                </c:pt>
                <c:pt idx="150">
                  <c:v>0.36370200000000003</c:v>
                </c:pt>
                <c:pt idx="151">
                  <c:v>0.36915100000000001</c:v>
                </c:pt>
                <c:pt idx="152">
                  <c:v>0.36945699999999998</c:v>
                </c:pt>
                <c:pt idx="153">
                  <c:v>0.37238700000000002</c:v>
                </c:pt>
                <c:pt idx="154">
                  <c:v>0.37394500000000003</c:v>
                </c:pt>
                <c:pt idx="155">
                  <c:v>0.37431599999999998</c:v>
                </c:pt>
                <c:pt idx="156">
                  <c:v>0.37489099999999997</c:v>
                </c:pt>
                <c:pt idx="157">
                  <c:v>0.375338</c:v>
                </c:pt>
                <c:pt idx="158">
                  <c:v>0.37559399999999998</c:v>
                </c:pt>
                <c:pt idx="159">
                  <c:v>0.376442</c:v>
                </c:pt>
                <c:pt idx="160">
                  <c:v>0.38062299999999999</c:v>
                </c:pt>
                <c:pt idx="161">
                  <c:v>0.38119900000000001</c:v>
                </c:pt>
                <c:pt idx="162">
                  <c:v>0.388183</c:v>
                </c:pt>
                <c:pt idx="163">
                  <c:v>0.38894400000000001</c:v>
                </c:pt>
                <c:pt idx="164">
                  <c:v>0.389961</c:v>
                </c:pt>
                <c:pt idx="165">
                  <c:v>0.39272299999999999</c:v>
                </c:pt>
                <c:pt idx="166">
                  <c:v>0.39548499999999998</c:v>
                </c:pt>
                <c:pt idx="167">
                  <c:v>0.395762</c:v>
                </c:pt>
                <c:pt idx="168">
                  <c:v>0.39598800000000001</c:v>
                </c:pt>
                <c:pt idx="169">
                  <c:v>0.39924900000000002</c:v>
                </c:pt>
                <c:pt idx="170">
                  <c:v>0.40454299999999999</c:v>
                </c:pt>
                <c:pt idx="171">
                  <c:v>0.407111</c:v>
                </c:pt>
                <c:pt idx="172">
                  <c:v>0.40732499999999999</c:v>
                </c:pt>
                <c:pt idx="173">
                  <c:v>0.40751199999999999</c:v>
                </c:pt>
                <c:pt idx="174">
                  <c:v>0.41362199999999999</c:v>
                </c:pt>
                <c:pt idx="175">
                  <c:v>0.41439199999999998</c:v>
                </c:pt>
                <c:pt idx="176">
                  <c:v>0.41705199999999998</c:v>
                </c:pt>
                <c:pt idx="177">
                  <c:v>0.41995500000000002</c:v>
                </c:pt>
                <c:pt idx="178">
                  <c:v>0.42339199999999999</c:v>
                </c:pt>
                <c:pt idx="179">
                  <c:v>0.42614299999999999</c:v>
                </c:pt>
                <c:pt idx="180">
                  <c:v>0.43362000000000001</c:v>
                </c:pt>
                <c:pt idx="181">
                  <c:v>0.43362000000000001</c:v>
                </c:pt>
                <c:pt idx="182">
                  <c:v>0.43791000000000002</c:v>
                </c:pt>
                <c:pt idx="183">
                  <c:v>0.438083</c:v>
                </c:pt>
                <c:pt idx="184">
                  <c:v>0.43812299999999998</c:v>
                </c:pt>
                <c:pt idx="185">
                  <c:v>0.44119199999999997</c:v>
                </c:pt>
                <c:pt idx="186">
                  <c:v>0.44888899999999998</c:v>
                </c:pt>
                <c:pt idx="187">
                  <c:v>0.44888899999999998</c:v>
                </c:pt>
                <c:pt idx="188">
                  <c:v>0.44966</c:v>
                </c:pt>
                <c:pt idx="189">
                  <c:v>0.45268599999999998</c:v>
                </c:pt>
                <c:pt idx="190">
                  <c:v>0.45688099999999998</c:v>
                </c:pt>
                <c:pt idx="191">
                  <c:v>0.45799600000000001</c:v>
                </c:pt>
                <c:pt idx="192">
                  <c:v>0.46015299999999998</c:v>
                </c:pt>
                <c:pt idx="193">
                  <c:v>0.46090999999999999</c:v>
                </c:pt>
                <c:pt idx="194">
                  <c:v>0.46140399999999998</c:v>
                </c:pt>
                <c:pt idx="195">
                  <c:v>0.463142</c:v>
                </c:pt>
                <c:pt idx="196">
                  <c:v>0.466557</c:v>
                </c:pt>
                <c:pt idx="197">
                  <c:v>0.46892600000000001</c:v>
                </c:pt>
                <c:pt idx="198">
                  <c:v>0.47493200000000002</c:v>
                </c:pt>
                <c:pt idx="199">
                  <c:v>0.48371500000000001</c:v>
                </c:pt>
                <c:pt idx="200">
                  <c:v>0.48411399999999999</c:v>
                </c:pt>
                <c:pt idx="201">
                  <c:v>0.48733500000000002</c:v>
                </c:pt>
                <c:pt idx="202">
                  <c:v>0.489176</c:v>
                </c:pt>
                <c:pt idx="203">
                  <c:v>0.49135600000000001</c:v>
                </c:pt>
                <c:pt idx="204">
                  <c:v>0.49465399999999998</c:v>
                </c:pt>
                <c:pt idx="205">
                  <c:v>0.50200100000000003</c:v>
                </c:pt>
                <c:pt idx="206">
                  <c:v>0.50669500000000001</c:v>
                </c:pt>
                <c:pt idx="207">
                  <c:v>0.51215200000000005</c:v>
                </c:pt>
                <c:pt idx="208">
                  <c:v>0.51585499999999995</c:v>
                </c:pt>
                <c:pt idx="209">
                  <c:v>0.51876800000000001</c:v>
                </c:pt>
                <c:pt idx="210">
                  <c:v>0.51894099999999999</c:v>
                </c:pt>
                <c:pt idx="211">
                  <c:v>0.52405299999999999</c:v>
                </c:pt>
                <c:pt idx="212">
                  <c:v>0.52585199999999999</c:v>
                </c:pt>
                <c:pt idx="213">
                  <c:v>0.52992600000000001</c:v>
                </c:pt>
                <c:pt idx="214">
                  <c:v>0.53120500000000004</c:v>
                </c:pt>
                <c:pt idx="215">
                  <c:v>0.53295499999999996</c:v>
                </c:pt>
                <c:pt idx="216">
                  <c:v>0.53295899999999996</c:v>
                </c:pt>
                <c:pt idx="217">
                  <c:v>0.53300700000000001</c:v>
                </c:pt>
                <c:pt idx="218">
                  <c:v>0.53345100000000001</c:v>
                </c:pt>
                <c:pt idx="219">
                  <c:v>0.53547900000000004</c:v>
                </c:pt>
                <c:pt idx="220">
                  <c:v>0.53723699999999996</c:v>
                </c:pt>
                <c:pt idx="221">
                  <c:v>0.53801399999999999</c:v>
                </c:pt>
                <c:pt idx="222">
                  <c:v>0.53848799999999997</c:v>
                </c:pt>
                <c:pt idx="223">
                  <c:v>0.54191199999999995</c:v>
                </c:pt>
                <c:pt idx="224">
                  <c:v>0.54654199999999997</c:v>
                </c:pt>
                <c:pt idx="225">
                  <c:v>0.55087699999999995</c:v>
                </c:pt>
                <c:pt idx="226">
                  <c:v>0.55166099999999996</c:v>
                </c:pt>
                <c:pt idx="227">
                  <c:v>0.55363200000000001</c:v>
                </c:pt>
                <c:pt idx="228">
                  <c:v>0.55363200000000001</c:v>
                </c:pt>
                <c:pt idx="229">
                  <c:v>0.55563399999999996</c:v>
                </c:pt>
                <c:pt idx="230">
                  <c:v>0.55575699999999995</c:v>
                </c:pt>
                <c:pt idx="231">
                  <c:v>0.55671700000000002</c:v>
                </c:pt>
                <c:pt idx="232">
                  <c:v>0.558423</c:v>
                </c:pt>
                <c:pt idx="233">
                  <c:v>0.561195</c:v>
                </c:pt>
                <c:pt idx="234">
                  <c:v>0.56408000000000003</c:v>
                </c:pt>
                <c:pt idx="235">
                  <c:v>0.564917</c:v>
                </c:pt>
                <c:pt idx="236">
                  <c:v>0.56626900000000002</c:v>
                </c:pt>
                <c:pt idx="237">
                  <c:v>0.56649499999999997</c:v>
                </c:pt>
                <c:pt idx="238">
                  <c:v>0.56786499999999995</c:v>
                </c:pt>
                <c:pt idx="239">
                  <c:v>0.56842000000000004</c:v>
                </c:pt>
                <c:pt idx="240">
                  <c:v>0.57315300000000002</c:v>
                </c:pt>
                <c:pt idx="241">
                  <c:v>0.57372800000000002</c:v>
                </c:pt>
                <c:pt idx="242">
                  <c:v>0.57718800000000003</c:v>
                </c:pt>
                <c:pt idx="243">
                  <c:v>0.58260400000000001</c:v>
                </c:pt>
                <c:pt idx="244">
                  <c:v>0.58380799999999999</c:v>
                </c:pt>
                <c:pt idx="245">
                  <c:v>0.58539099999999999</c:v>
                </c:pt>
                <c:pt idx="246">
                  <c:v>0.58549799999999996</c:v>
                </c:pt>
                <c:pt idx="247">
                  <c:v>0.58579999999999999</c:v>
                </c:pt>
                <c:pt idx="248">
                  <c:v>0.58583200000000002</c:v>
                </c:pt>
                <c:pt idx="249">
                  <c:v>0.58883700000000005</c:v>
                </c:pt>
                <c:pt idx="250">
                  <c:v>0.58971399999999996</c:v>
                </c:pt>
                <c:pt idx="251">
                  <c:v>0.597248</c:v>
                </c:pt>
                <c:pt idx="252">
                  <c:v>0.59828700000000001</c:v>
                </c:pt>
                <c:pt idx="253">
                  <c:v>0.60076399999999996</c:v>
                </c:pt>
                <c:pt idx="254">
                  <c:v>0.60320399999999996</c:v>
                </c:pt>
                <c:pt idx="255">
                  <c:v>0.60353999999999997</c:v>
                </c:pt>
                <c:pt idx="256">
                  <c:v>0.60465599999999997</c:v>
                </c:pt>
                <c:pt idx="257">
                  <c:v>0.60465599999999997</c:v>
                </c:pt>
                <c:pt idx="258">
                  <c:v>0.60684899999999997</c:v>
                </c:pt>
                <c:pt idx="259">
                  <c:v>0.60887100000000005</c:v>
                </c:pt>
                <c:pt idx="260">
                  <c:v>0.61442600000000003</c:v>
                </c:pt>
                <c:pt idx="261">
                  <c:v>0.62046199999999996</c:v>
                </c:pt>
                <c:pt idx="262">
                  <c:v>0.62656500000000004</c:v>
                </c:pt>
                <c:pt idx="263">
                  <c:v>0.629023</c:v>
                </c:pt>
                <c:pt idx="264">
                  <c:v>0.629332</c:v>
                </c:pt>
                <c:pt idx="265">
                  <c:v>0.62972300000000003</c:v>
                </c:pt>
                <c:pt idx="266">
                  <c:v>0.631328</c:v>
                </c:pt>
                <c:pt idx="267">
                  <c:v>0.63132999999999995</c:v>
                </c:pt>
                <c:pt idx="268">
                  <c:v>0.63641400000000004</c:v>
                </c:pt>
                <c:pt idx="269">
                  <c:v>0.64517000000000002</c:v>
                </c:pt>
                <c:pt idx="270">
                  <c:v>0.65868000000000004</c:v>
                </c:pt>
                <c:pt idx="271">
                  <c:v>0.66655699999999996</c:v>
                </c:pt>
                <c:pt idx="272">
                  <c:v>0.667493</c:v>
                </c:pt>
                <c:pt idx="273">
                  <c:v>0.67438200000000004</c:v>
                </c:pt>
                <c:pt idx="274">
                  <c:v>0.68086100000000005</c:v>
                </c:pt>
                <c:pt idx="275">
                  <c:v>0.68097200000000002</c:v>
                </c:pt>
                <c:pt idx="276">
                  <c:v>0.68535999999999997</c:v>
                </c:pt>
                <c:pt idx="277">
                  <c:v>0.68876899999999996</c:v>
                </c:pt>
                <c:pt idx="278">
                  <c:v>0.68909600000000004</c:v>
                </c:pt>
                <c:pt idx="279">
                  <c:v>0.69373499999999999</c:v>
                </c:pt>
                <c:pt idx="280">
                  <c:v>0.69741600000000004</c:v>
                </c:pt>
                <c:pt idx="281">
                  <c:v>0.69934700000000005</c:v>
                </c:pt>
                <c:pt idx="282">
                  <c:v>0.70301100000000005</c:v>
                </c:pt>
                <c:pt idx="283">
                  <c:v>0.70503199999999999</c:v>
                </c:pt>
                <c:pt idx="284">
                  <c:v>0.70557400000000003</c:v>
                </c:pt>
                <c:pt idx="285">
                  <c:v>0.70673799999999998</c:v>
                </c:pt>
                <c:pt idx="286">
                  <c:v>0.70673799999999998</c:v>
                </c:pt>
                <c:pt idx="287">
                  <c:v>0.71026</c:v>
                </c:pt>
                <c:pt idx="288">
                  <c:v>0.72284499999999996</c:v>
                </c:pt>
                <c:pt idx="289">
                  <c:v>0.72998700000000005</c:v>
                </c:pt>
                <c:pt idx="290">
                  <c:v>0.730541</c:v>
                </c:pt>
                <c:pt idx="291">
                  <c:v>0.730599</c:v>
                </c:pt>
                <c:pt idx="292">
                  <c:v>0.73304599999999998</c:v>
                </c:pt>
                <c:pt idx="293">
                  <c:v>0.73304599999999998</c:v>
                </c:pt>
                <c:pt idx="294">
                  <c:v>0.73685</c:v>
                </c:pt>
                <c:pt idx="295">
                  <c:v>0.73793900000000001</c:v>
                </c:pt>
                <c:pt idx="296">
                  <c:v>0.73972800000000005</c:v>
                </c:pt>
                <c:pt idx="297">
                  <c:v>0.74551400000000001</c:v>
                </c:pt>
                <c:pt idx="298">
                  <c:v>0.74599700000000002</c:v>
                </c:pt>
                <c:pt idx="299">
                  <c:v>0.74792400000000003</c:v>
                </c:pt>
                <c:pt idx="300">
                  <c:v>0.74862499999999998</c:v>
                </c:pt>
                <c:pt idx="301">
                  <c:v>0.74878400000000001</c:v>
                </c:pt>
                <c:pt idx="302">
                  <c:v>0.74967200000000001</c:v>
                </c:pt>
                <c:pt idx="303">
                  <c:v>0.75726700000000002</c:v>
                </c:pt>
                <c:pt idx="304">
                  <c:v>0.75788100000000003</c:v>
                </c:pt>
                <c:pt idx="305">
                  <c:v>0.76523600000000003</c:v>
                </c:pt>
                <c:pt idx="306">
                  <c:v>0.76676500000000003</c:v>
                </c:pt>
                <c:pt idx="307">
                  <c:v>0.77117599999999997</c:v>
                </c:pt>
                <c:pt idx="308">
                  <c:v>0.77217499999999994</c:v>
                </c:pt>
                <c:pt idx="309">
                  <c:v>0.77465099999999998</c:v>
                </c:pt>
                <c:pt idx="310">
                  <c:v>0.78314399999999995</c:v>
                </c:pt>
                <c:pt idx="311">
                  <c:v>0.78929199999999999</c:v>
                </c:pt>
                <c:pt idx="312">
                  <c:v>0.78929199999999999</c:v>
                </c:pt>
                <c:pt idx="313">
                  <c:v>0.79191999999999996</c:v>
                </c:pt>
                <c:pt idx="314">
                  <c:v>0.79753799999999997</c:v>
                </c:pt>
                <c:pt idx="315">
                  <c:v>0.79973799999999995</c:v>
                </c:pt>
                <c:pt idx="316">
                  <c:v>0.80119300000000004</c:v>
                </c:pt>
                <c:pt idx="317">
                  <c:v>0.80318299999999998</c:v>
                </c:pt>
                <c:pt idx="318">
                  <c:v>0.80423500000000003</c:v>
                </c:pt>
                <c:pt idx="319">
                  <c:v>0.80499699999999996</c:v>
                </c:pt>
                <c:pt idx="320">
                  <c:v>0.80784699999999998</c:v>
                </c:pt>
                <c:pt idx="321">
                  <c:v>0.80784699999999998</c:v>
                </c:pt>
                <c:pt idx="322">
                  <c:v>0.81304299999999996</c:v>
                </c:pt>
                <c:pt idx="323">
                  <c:v>0.81602600000000003</c:v>
                </c:pt>
                <c:pt idx="324">
                  <c:v>0.83663399999999999</c:v>
                </c:pt>
                <c:pt idx="325">
                  <c:v>0.83889999999999998</c:v>
                </c:pt>
                <c:pt idx="326">
                  <c:v>0.84192199999999995</c:v>
                </c:pt>
                <c:pt idx="327">
                  <c:v>0.84192199999999995</c:v>
                </c:pt>
                <c:pt idx="328">
                  <c:v>0.84625700000000004</c:v>
                </c:pt>
                <c:pt idx="329">
                  <c:v>0.85412999999999994</c:v>
                </c:pt>
                <c:pt idx="330">
                  <c:v>0.86092900000000006</c:v>
                </c:pt>
                <c:pt idx="331">
                  <c:v>0.86125200000000002</c:v>
                </c:pt>
                <c:pt idx="332">
                  <c:v>0.86145799999999995</c:v>
                </c:pt>
                <c:pt idx="333">
                  <c:v>0.86955800000000005</c:v>
                </c:pt>
                <c:pt idx="334">
                  <c:v>0.87099300000000002</c:v>
                </c:pt>
                <c:pt idx="335">
                  <c:v>0.87151500000000004</c:v>
                </c:pt>
                <c:pt idx="336">
                  <c:v>0.87754699999999997</c:v>
                </c:pt>
                <c:pt idx="337">
                  <c:v>0.88084799999999996</c:v>
                </c:pt>
                <c:pt idx="338">
                  <c:v>0.88921300000000003</c:v>
                </c:pt>
                <c:pt idx="339">
                  <c:v>0.89253300000000002</c:v>
                </c:pt>
                <c:pt idx="340">
                  <c:v>0.90639700000000001</c:v>
                </c:pt>
                <c:pt idx="341">
                  <c:v>0.90702199999999999</c:v>
                </c:pt>
                <c:pt idx="342">
                  <c:v>0.91792300000000004</c:v>
                </c:pt>
                <c:pt idx="343">
                  <c:v>0.91999699999999995</c:v>
                </c:pt>
                <c:pt idx="344">
                  <c:v>0.92498899999999995</c:v>
                </c:pt>
                <c:pt idx="345">
                  <c:v>0.93074699999999999</c:v>
                </c:pt>
                <c:pt idx="346">
                  <c:v>0.93155600000000005</c:v>
                </c:pt>
                <c:pt idx="347">
                  <c:v>0.94083499999999998</c:v>
                </c:pt>
                <c:pt idx="348">
                  <c:v>0.942778</c:v>
                </c:pt>
                <c:pt idx="349">
                  <c:v>0.94608000000000003</c:v>
                </c:pt>
                <c:pt idx="350">
                  <c:v>0.94957499999999995</c:v>
                </c:pt>
                <c:pt idx="351">
                  <c:v>0.95844300000000004</c:v>
                </c:pt>
                <c:pt idx="352">
                  <c:v>0.96292100000000003</c:v>
                </c:pt>
                <c:pt idx="353">
                  <c:v>0.96785500000000002</c:v>
                </c:pt>
                <c:pt idx="354">
                  <c:v>0.97336400000000001</c:v>
                </c:pt>
                <c:pt idx="355">
                  <c:v>0.97494199999999998</c:v>
                </c:pt>
                <c:pt idx="356">
                  <c:v>0.97663500000000003</c:v>
                </c:pt>
                <c:pt idx="357">
                  <c:v>0.97880699999999998</c:v>
                </c:pt>
                <c:pt idx="358">
                  <c:v>0.98251100000000002</c:v>
                </c:pt>
                <c:pt idx="359">
                  <c:v>0.98343100000000006</c:v>
                </c:pt>
                <c:pt idx="360">
                  <c:v>0.99171299999999996</c:v>
                </c:pt>
                <c:pt idx="361">
                  <c:v>0.99805200000000005</c:v>
                </c:pt>
                <c:pt idx="362">
                  <c:v>0.99865199999999998</c:v>
                </c:pt>
                <c:pt idx="363">
                  <c:v>1.003501</c:v>
                </c:pt>
                <c:pt idx="364">
                  <c:v>1.0039039999999999</c:v>
                </c:pt>
                <c:pt idx="365">
                  <c:v>1.0054909999999999</c:v>
                </c:pt>
                <c:pt idx="366">
                  <c:v>1.0089170000000001</c:v>
                </c:pt>
                <c:pt idx="367">
                  <c:v>1.01064</c:v>
                </c:pt>
                <c:pt idx="368">
                  <c:v>1.0115099999999999</c:v>
                </c:pt>
                <c:pt idx="369">
                  <c:v>1.011639</c:v>
                </c:pt>
                <c:pt idx="370">
                  <c:v>1.017838</c:v>
                </c:pt>
                <c:pt idx="371">
                  <c:v>1.01919</c:v>
                </c:pt>
                <c:pt idx="372">
                  <c:v>1.0248679999999999</c:v>
                </c:pt>
                <c:pt idx="373">
                  <c:v>1.0289079999999999</c:v>
                </c:pt>
                <c:pt idx="374">
                  <c:v>1.0289079999999999</c:v>
                </c:pt>
                <c:pt idx="375">
                  <c:v>1.029936</c:v>
                </c:pt>
                <c:pt idx="376">
                  <c:v>1.031358</c:v>
                </c:pt>
                <c:pt idx="377">
                  <c:v>1.0386949999999999</c:v>
                </c:pt>
                <c:pt idx="378">
                  <c:v>1.041488</c:v>
                </c:pt>
                <c:pt idx="379">
                  <c:v>1.041488</c:v>
                </c:pt>
                <c:pt idx="380">
                  <c:v>1.0457259999999999</c:v>
                </c:pt>
                <c:pt idx="381">
                  <c:v>1.0497810000000001</c:v>
                </c:pt>
                <c:pt idx="382">
                  <c:v>1.052657</c:v>
                </c:pt>
                <c:pt idx="383">
                  <c:v>1.058022</c:v>
                </c:pt>
                <c:pt idx="384">
                  <c:v>1.0592619999999999</c:v>
                </c:pt>
                <c:pt idx="385">
                  <c:v>1.060319</c:v>
                </c:pt>
                <c:pt idx="386">
                  <c:v>1.065229</c:v>
                </c:pt>
                <c:pt idx="387">
                  <c:v>1.0689409999999999</c:v>
                </c:pt>
                <c:pt idx="388">
                  <c:v>1.0869580000000001</c:v>
                </c:pt>
                <c:pt idx="389">
                  <c:v>1.086981</c:v>
                </c:pt>
                <c:pt idx="390">
                  <c:v>1.088428</c:v>
                </c:pt>
                <c:pt idx="391">
                  <c:v>1.0927370000000001</c:v>
                </c:pt>
                <c:pt idx="392">
                  <c:v>1.0952470000000001</c:v>
                </c:pt>
                <c:pt idx="393">
                  <c:v>1.096044</c:v>
                </c:pt>
                <c:pt idx="394">
                  <c:v>1.0966610000000001</c:v>
                </c:pt>
                <c:pt idx="395">
                  <c:v>1.0966610000000001</c:v>
                </c:pt>
                <c:pt idx="396">
                  <c:v>1.098042</c:v>
                </c:pt>
                <c:pt idx="397">
                  <c:v>1.109092</c:v>
                </c:pt>
                <c:pt idx="398">
                  <c:v>1.1122179999999999</c:v>
                </c:pt>
                <c:pt idx="399">
                  <c:v>1.123734</c:v>
                </c:pt>
                <c:pt idx="400">
                  <c:v>1.1267929999999999</c:v>
                </c:pt>
                <c:pt idx="401">
                  <c:v>1.1412279999999999</c:v>
                </c:pt>
                <c:pt idx="402">
                  <c:v>1.1449229999999999</c:v>
                </c:pt>
                <c:pt idx="403">
                  <c:v>1.154307</c:v>
                </c:pt>
                <c:pt idx="404">
                  <c:v>1.1663680000000001</c:v>
                </c:pt>
                <c:pt idx="405">
                  <c:v>1.1669119999999999</c:v>
                </c:pt>
                <c:pt idx="406">
                  <c:v>1.1742360000000001</c:v>
                </c:pt>
                <c:pt idx="407">
                  <c:v>1.1832750000000001</c:v>
                </c:pt>
                <c:pt idx="408">
                  <c:v>1.187241</c:v>
                </c:pt>
                <c:pt idx="409">
                  <c:v>1.192186</c:v>
                </c:pt>
                <c:pt idx="410">
                  <c:v>1.1948890000000001</c:v>
                </c:pt>
                <c:pt idx="411">
                  <c:v>1.1953370000000001</c:v>
                </c:pt>
                <c:pt idx="412">
                  <c:v>1.19865</c:v>
                </c:pt>
                <c:pt idx="413">
                  <c:v>1.2006730000000001</c:v>
                </c:pt>
                <c:pt idx="414">
                  <c:v>1.2043779999999999</c:v>
                </c:pt>
                <c:pt idx="415">
                  <c:v>1.2183870000000001</c:v>
                </c:pt>
                <c:pt idx="416">
                  <c:v>1.221997</c:v>
                </c:pt>
                <c:pt idx="417">
                  <c:v>1.2234449999999999</c:v>
                </c:pt>
                <c:pt idx="418">
                  <c:v>1.229536</c:v>
                </c:pt>
                <c:pt idx="419">
                  <c:v>1.230065</c:v>
                </c:pt>
                <c:pt idx="420">
                  <c:v>1.2431179999999999</c:v>
                </c:pt>
                <c:pt idx="421">
                  <c:v>1.2431179999999999</c:v>
                </c:pt>
                <c:pt idx="422">
                  <c:v>1.2474430000000001</c:v>
                </c:pt>
                <c:pt idx="423">
                  <c:v>1.251471</c:v>
                </c:pt>
                <c:pt idx="424">
                  <c:v>1.2614620000000001</c:v>
                </c:pt>
                <c:pt idx="425">
                  <c:v>1.281026</c:v>
                </c:pt>
                <c:pt idx="426">
                  <c:v>1.281881</c:v>
                </c:pt>
                <c:pt idx="427">
                  <c:v>1.2820149999999999</c:v>
                </c:pt>
                <c:pt idx="428">
                  <c:v>1.2868029999999999</c:v>
                </c:pt>
                <c:pt idx="429">
                  <c:v>1.2971060000000001</c:v>
                </c:pt>
                <c:pt idx="430">
                  <c:v>1.305658</c:v>
                </c:pt>
                <c:pt idx="431">
                  <c:v>1.309377</c:v>
                </c:pt>
                <c:pt idx="432">
                  <c:v>1.315858</c:v>
                </c:pt>
                <c:pt idx="433">
                  <c:v>1.322697</c:v>
                </c:pt>
                <c:pt idx="434">
                  <c:v>1.3234619999999999</c:v>
                </c:pt>
                <c:pt idx="435">
                  <c:v>1.3262100000000001</c:v>
                </c:pt>
                <c:pt idx="436">
                  <c:v>1.3297840000000001</c:v>
                </c:pt>
                <c:pt idx="437">
                  <c:v>1.337842</c:v>
                </c:pt>
                <c:pt idx="438">
                  <c:v>1.3412900000000001</c:v>
                </c:pt>
                <c:pt idx="439">
                  <c:v>1.3642650000000001</c:v>
                </c:pt>
                <c:pt idx="440">
                  <c:v>1.373575</c:v>
                </c:pt>
                <c:pt idx="441">
                  <c:v>1.3744780000000001</c:v>
                </c:pt>
                <c:pt idx="442">
                  <c:v>1.391618</c:v>
                </c:pt>
                <c:pt idx="443">
                  <c:v>1.406182</c:v>
                </c:pt>
                <c:pt idx="444">
                  <c:v>1.4066959999999999</c:v>
                </c:pt>
                <c:pt idx="445">
                  <c:v>1.4181250000000001</c:v>
                </c:pt>
                <c:pt idx="446">
                  <c:v>1.4324509999999999</c:v>
                </c:pt>
                <c:pt idx="447">
                  <c:v>1.436885</c:v>
                </c:pt>
                <c:pt idx="448">
                  <c:v>1.4431590000000001</c:v>
                </c:pt>
                <c:pt idx="449">
                  <c:v>1.448509</c:v>
                </c:pt>
                <c:pt idx="450">
                  <c:v>1.452871</c:v>
                </c:pt>
                <c:pt idx="451">
                  <c:v>1.4564809999999999</c:v>
                </c:pt>
                <c:pt idx="452">
                  <c:v>1.4615389999999999</c:v>
                </c:pt>
                <c:pt idx="453">
                  <c:v>1.478443</c:v>
                </c:pt>
                <c:pt idx="454">
                  <c:v>1.4834940000000001</c:v>
                </c:pt>
                <c:pt idx="455">
                  <c:v>1.504051</c:v>
                </c:pt>
                <c:pt idx="456">
                  <c:v>1.504051</c:v>
                </c:pt>
                <c:pt idx="457">
                  <c:v>1.511838</c:v>
                </c:pt>
                <c:pt idx="458">
                  <c:v>1.5210349999999999</c:v>
                </c:pt>
                <c:pt idx="459">
                  <c:v>1.5227729999999999</c:v>
                </c:pt>
                <c:pt idx="460">
                  <c:v>1.5257860000000001</c:v>
                </c:pt>
                <c:pt idx="461">
                  <c:v>1.5257860000000001</c:v>
                </c:pt>
                <c:pt idx="462">
                  <c:v>1.532589</c:v>
                </c:pt>
                <c:pt idx="463">
                  <c:v>1.5354749999999999</c:v>
                </c:pt>
                <c:pt idx="464">
                  <c:v>1.5444610000000001</c:v>
                </c:pt>
                <c:pt idx="465">
                  <c:v>1.5450010000000001</c:v>
                </c:pt>
                <c:pt idx="466">
                  <c:v>1.5450759999999999</c:v>
                </c:pt>
                <c:pt idx="467">
                  <c:v>1.5509250000000001</c:v>
                </c:pt>
                <c:pt idx="468">
                  <c:v>1.55385</c:v>
                </c:pt>
                <c:pt idx="469">
                  <c:v>1.5619689999999999</c:v>
                </c:pt>
                <c:pt idx="470">
                  <c:v>1.5707059999999999</c:v>
                </c:pt>
                <c:pt idx="471">
                  <c:v>1.5723560000000001</c:v>
                </c:pt>
                <c:pt idx="472">
                  <c:v>1.5726370000000001</c:v>
                </c:pt>
                <c:pt idx="473">
                  <c:v>1.5850070000000001</c:v>
                </c:pt>
                <c:pt idx="474">
                  <c:v>1.589782</c:v>
                </c:pt>
                <c:pt idx="475">
                  <c:v>1.5906359999999999</c:v>
                </c:pt>
                <c:pt idx="476">
                  <c:v>1.601839</c:v>
                </c:pt>
                <c:pt idx="477">
                  <c:v>1.602223</c:v>
                </c:pt>
                <c:pt idx="478">
                  <c:v>1.603316</c:v>
                </c:pt>
                <c:pt idx="479">
                  <c:v>1.6053230000000001</c:v>
                </c:pt>
                <c:pt idx="480">
                  <c:v>1.6065529999999999</c:v>
                </c:pt>
                <c:pt idx="481">
                  <c:v>1.6190880000000001</c:v>
                </c:pt>
                <c:pt idx="482">
                  <c:v>1.6243430000000001</c:v>
                </c:pt>
                <c:pt idx="483">
                  <c:v>1.628233</c:v>
                </c:pt>
                <c:pt idx="484">
                  <c:v>1.6353120000000001</c:v>
                </c:pt>
                <c:pt idx="485">
                  <c:v>1.6363620000000001</c:v>
                </c:pt>
                <c:pt idx="486">
                  <c:v>1.6472249999999999</c:v>
                </c:pt>
                <c:pt idx="487">
                  <c:v>1.6490260000000001</c:v>
                </c:pt>
                <c:pt idx="488">
                  <c:v>1.649627</c:v>
                </c:pt>
                <c:pt idx="489">
                  <c:v>1.649627</c:v>
                </c:pt>
                <c:pt idx="490">
                  <c:v>1.6648480000000001</c:v>
                </c:pt>
                <c:pt idx="491">
                  <c:v>1.6735519999999999</c:v>
                </c:pt>
                <c:pt idx="492">
                  <c:v>1.6792450000000001</c:v>
                </c:pt>
                <c:pt idx="493">
                  <c:v>1.68232</c:v>
                </c:pt>
                <c:pt idx="494">
                  <c:v>1.6832240000000001</c:v>
                </c:pt>
                <c:pt idx="495">
                  <c:v>1.6974309999999999</c:v>
                </c:pt>
                <c:pt idx="496">
                  <c:v>1.69953</c:v>
                </c:pt>
                <c:pt idx="497">
                  <c:v>1.7001489999999999</c:v>
                </c:pt>
                <c:pt idx="498">
                  <c:v>1.705009</c:v>
                </c:pt>
                <c:pt idx="499">
                  <c:v>1.7062109999999999</c:v>
                </c:pt>
                <c:pt idx="500">
                  <c:v>1.713497</c:v>
                </c:pt>
                <c:pt idx="501">
                  <c:v>1.7163360000000001</c:v>
                </c:pt>
                <c:pt idx="502">
                  <c:v>1.72329</c:v>
                </c:pt>
                <c:pt idx="503">
                  <c:v>1.7293689999999999</c:v>
                </c:pt>
                <c:pt idx="504">
                  <c:v>1.7355719999999999</c:v>
                </c:pt>
                <c:pt idx="505">
                  <c:v>1.7369349999999999</c:v>
                </c:pt>
                <c:pt idx="506">
                  <c:v>1.738702</c:v>
                </c:pt>
                <c:pt idx="507">
                  <c:v>1.7391570000000001</c:v>
                </c:pt>
                <c:pt idx="508">
                  <c:v>1.7435130000000001</c:v>
                </c:pt>
                <c:pt idx="509">
                  <c:v>1.7483150000000001</c:v>
                </c:pt>
                <c:pt idx="510">
                  <c:v>1.7495160000000001</c:v>
                </c:pt>
                <c:pt idx="511">
                  <c:v>1.750553</c:v>
                </c:pt>
                <c:pt idx="512">
                  <c:v>1.7552669999999999</c:v>
                </c:pt>
                <c:pt idx="513">
                  <c:v>1.761012</c:v>
                </c:pt>
                <c:pt idx="514">
                  <c:v>1.762723</c:v>
                </c:pt>
                <c:pt idx="515">
                  <c:v>1.7690969999999999</c:v>
                </c:pt>
                <c:pt idx="516">
                  <c:v>1.7707109999999999</c:v>
                </c:pt>
                <c:pt idx="517">
                  <c:v>1.7707109999999999</c:v>
                </c:pt>
                <c:pt idx="518">
                  <c:v>1.772721</c:v>
                </c:pt>
                <c:pt idx="519">
                  <c:v>1.776405</c:v>
                </c:pt>
                <c:pt idx="520">
                  <c:v>1.7783599999999999</c:v>
                </c:pt>
                <c:pt idx="521">
                  <c:v>1.788694</c:v>
                </c:pt>
                <c:pt idx="522">
                  <c:v>1.798216</c:v>
                </c:pt>
                <c:pt idx="523">
                  <c:v>1.805693</c:v>
                </c:pt>
                <c:pt idx="524">
                  <c:v>1.805782</c:v>
                </c:pt>
                <c:pt idx="525">
                  <c:v>1.8060259999999999</c:v>
                </c:pt>
                <c:pt idx="526">
                  <c:v>1.8210660000000001</c:v>
                </c:pt>
                <c:pt idx="527">
                  <c:v>1.822211</c:v>
                </c:pt>
                <c:pt idx="528">
                  <c:v>1.8259540000000001</c:v>
                </c:pt>
                <c:pt idx="529">
                  <c:v>1.8267960000000001</c:v>
                </c:pt>
                <c:pt idx="530">
                  <c:v>1.8285100000000001</c:v>
                </c:pt>
                <c:pt idx="531">
                  <c:v>1.8441890000000001</c:v>
                </c:pt>
                <c:pt idx="532">
                  <c:v>1.8494759999999999</c:v>
                </c:pt>
                <c:pt idx="533">
                  <c:v>1.8516900000000001</c:v>
                </c:pt>
                <c:pt idx="534">
                  <c:v>1.860617</c:v>
                </c:pt>
                <c:pt idx="535">
                  <c:v>1.860935</c:v>
                </c:pt>
                <c:pt idx="536">
                  <c:v>1.8646339999999999</c:v>
                </c:pt>
                <c:pt idx="537">
                  <c:v>1.8766750000000001</c:v>
                </c:pt>
                <c:pt idx="538">
                  <c:v>1.8787750000000001</c:v>
                </c:pt>
                <c:pt idx="539">
                  <c:v>1.879156</c:v>
                </c:pt>
                <c:pt idx="540">
                  <c:v>1.886466</c:v>
                </c:pt>
                <c:pt idx="541">
                  <c:v>1.8938950000000001</c:v>
                </c:pt>
                <c:pt idx="542">
                  <c:v>1.897084</c:v>
                </c:pt>
                <c:pt idx="543">
                  <c:v>1.8981490000000001</c:v>
                </c:pt>
                <c:pt idx="544">
                  <c:v>1.898703</c:v>
                </c:pt>
                <c:pt idx="545">
                  <c:v>1.9020459999999999</c:v>
                </c:pt>
                <c:pt idx="546">
                  <c:v>1.9024319999999999</c:v>
                </c:pt>
                <c:pt idx="547">
                  <c:v>1.90411</c:v>
                </c:pt>
                <c:pt idx="548">
                  <c:v>1.9140170000000001</c:v>
                </c:pt>
                <c:pt idx="549">
                  <c:v>1.9140170000000001</c:v>
                </c:pt>
                <c:pt idx="550">
                  <c:v>1.9155819999999999</c:v>
                </c:pt>
                <c:pt idx="551">
                  <c:v>1.9224049999999999</c:v>
                </c:pt>
                <c:pt idx="552">
                  <c:v>1.9236439999999999</c:v>
                </c:pt>
                <c:pt idx="553">
                  <c:v>1.9321790000000001</c:v>
                </c:pt>
                <c:pt idx="554">
                  <c:v>1.9329270000000001</c:v>
                </c:pt>
                <c:pt idx="555">
                  <c:v>1.945503</c:v>
                </c:pt>
                <c:pt idx="556">
                  <c:v>1.965052</c:v>
                </c:pt>
                <c:pt idx="557">
                  <c:v>1.9733799999999999</c:v>
                </c:pt>
                <c:pt idx="558">
                  <c:v>1.9843029999999999</c:v>
                </c:pt>
                <c:pt idx="559">
                  <c:v>1.984518</c:v>
                </c:pt>
                <c:pt idx="560">
                  <c:v>1.988537</c:v>
                </c:pt>
                <c:pt idx="561">
                  <c:v>2.0096810000000001</c:v>
                </c:pt>
                <c:pt idx="562">
                  <c:v>2.0208550000000001</c:v>
                </c:pt>
                <c:pt idx="563">
                  <c:v>2.0237029999999998</c:v>
                </c:pt>
                <c:pt idx="564">
                  <c:v>2.044807</c:v>
                </c:pt>
                <c:pt idx="565">
                  <c:v>2.0495239999999999</c:v>
                </c:pt>
                <c:pt idx="566">
                  <c:v>2.0506950000000002</c:v>
                </c:pt>
                <c:pt idx="567">
                  <c:v>2.0515430000000001</c:v>
                </c:pt>
                <c:pt idx="568">
                  <c:v>2.0561120000000002</c:v>
                </c:pt>
                <c:pt idx="569">
                  <c:v>2.0639099999999999</c:v>
                </c:pt>
                <c:pt idx="570">
                  <c:v>2.0708009999999999</c:v>
                </c:pt>
                <c:pt idx="571">
                  <c:v>2.0807519999999999</c:v>
                </c:pt>
                <c:pt idx="572">
                  <c:v>2.0946370000000001</c:v>
                </c:pt>
                <c:pt idx="573">
                  <c:v>2.0946370000000001</c:v>
                </c:pt>
                <c:pt idx="574">
                  <c:v>2.0974059999999999</c:v>
                </c:pt>
                <c:pt idx="575">
                  <c:v>2.0977990000000002</c:v>
                </c:pt>
                <c:pt idx="576">
                  <c:v>2.0977990000000002</c:v>
                </c:pt>
                <c:pt idx="577">
                  <c:v>2.1094300000000001</c:v>
                </c:pt>
                <c:pt idx="578">
                  <c:v>2.1309589999999998</c:v>
                </c:pt>
                <c:pt idx="579">
                  <c:v>2.1375690000000001</c:v>
                </c:pt>
                <c:pt idx="580">
                  <c:v>2.158668</c:v>
                </c:pt>
                <c:pt idx="581">
                  <c:v>2.1858</c:v>
                </c:pt>
                <c:pt idx="582">
                  <c:v>2.1954229999999999</c:v>
                </c:pt>
                <c:pt idx="583">
                  <c:v>2.1974589999999998</c:v>
                </c:pt>
                <c:pt idx="584">
                  <c:v>2.200196</c:v>
                </c:pt>
                <c:pt idx="585">
                  <c:v>2.218439</c:v>
                </c:pt>
                <c:pt idx="586">
                  <c:v>2.2323879999999998</c:v>
                </c:pt>
                <c:pt idx="587">
                  <c:v>2.2407300000000001</c:v>
                </c:pt>
                <c:pt idx="588">
                  <c:v>2.241276</c:v>
                </c:pt>
                <c:pt idx="589">
                  <c:v>2.2474509999999999</c:v>
                </c:pt>
                <c:pt idx="590">
                  <c:v>2.2482519999999999</c:v>
                </c:pt>
                <c:pt idx="591">
                  <c:v>2.2503329999999999</c:v>
                </c:pt>
                <c:pt idx="592">
                  <c:v>2.253768</c:v>
                </c:pt>
                <c:pt idx="593">
                  <c:v>2.2597459999999998</c:v>
                </c:pt>
                <c:pt idx="594">
                  <c:v>2.2616170000000002</c:v>
                </c:pt>
                <c:pt idx="595">
                  <c:v>2.2616170000000002</c:v>
                </c:pt>
                <c:pt idx="596">
                  <c:v>2.2656269999999998</c:v>
                </c:pt>
                <c:pt idx="597">
                  <c:v>2.2662680000000002</c:v>
                </c:pt>
                <c:pt idx="598">
                  <c:v>2.274508</c:v>
                </c:pt>
                <c:pt idx="599">
                  <c:v>2.2843770000000001</c:v>
                </c:pt>
                <c:pt idx="600">
                  <c:v>2.2906710000000001</c:v>
                </c:pt>
                <c:pt idx="601">
                  <c:v>2.2977270000000001</c:v>
                </c:pt>
                <c:pt idx="602">
                  <c:v>2.29834</c:v>
                </c:pt>
                <c:pt idx="603">
                  <c:v>2.29834</c:v>
                </c:pt>
                <c:pt idx="604">
                  <c:v>2.3031649999999999</c:v>
                </c:pt>
                <c:pt idx="605">
                  <c:v>2.306864</c:v>
                </c:pt>
                <c:pt idx="606">
                  <c:v>2.306864</c:v>
                </c:pt>
                <c:pt idx="607">
                  <c:v>2.3185159999999998</c:v>
                </c:pt>
                <c:pt idx="608">
                  <c:v>2.319836</c:v>
                </c:pt>
                <c:pt idx="609">
                  <c:v>2.3246820000000001</c:v>
                </c:pt>
                <c:pt idx="610">
                  <c:v>2.3340519999999998</c:v>
                </c:pt>
                <c:pt idx="611">
                  <c:v>2.3340519999999998</c:v>
                </c:pt>
                <c:pt idx="612">
                  <c:v>2.3348119999999999</c:v>
                </c:pt>
                <c:pt idx="613">
                  <c:v>2.3393000000000002</c:v>
                </c:pt>
                <c:pt idx="614">
                  <c:v>2.3550399999999998</c:v>
                </c:pt>
                <c:pt idx="615">
                  <c:v>2.360744</c:v>
                </c:pt>
                <c:pt idx="616">
                  <c:v>2.3624619999999998</c:v>
                </c:pt>
                <c:pt idx="617">
                  <c:v>2.3775469999999999</c:v>
                </c:pt>
                <c:pt idx="618">
                  <c:v>2.3844889999999999</c:v>
                </c:pt>
                <c:pt idx="619">
                  <c:v>2.3861539999999999</c:v>
                </c:pt>
                <c:pt idx="620">
                  <c:v>2.3906260000000001</c:v>
                </c:pt>
                <c:pt idx="621">
                  <c:v>2.3935849999999999</c:v>
                </c:pt>
                <c:pt idx="622">
                  <c:v>2.419988</c:v>
                </c:pt>
                <c:pt idx="623">
                  <c:v>2.4339580000000001</c:v>
                </c:pt>
                <c:pt idx="624">
                  <c:v>2.4348969999999999</c:v>
                </c:pt>
                <c:pt idx="625">
                  <c:v>2.444512</c:v>
                </c:pt>
                <c:pt idx="626">
                  <c:v>2.4538259999999998</c:v>
                </c:pt>
                <c:pt idx="627">
                  <c:v>2.4666429999999999</c:v>
                </c:pt>
                <c:pt idx="628">
                  <c:v>2.4752209999999999</c:v>
                </c:pt>
                <c:pt idx="629">
                  <c:v>2.4885069999999998</c:v>
                </c:pt>
                <c:pt idx="630">
                  <c:v>2.5041859999999998</c:v>
                </c:pt>
                <c:pt idx="631">
                  <c:v>2.5229469999999998</c:v>
                </c:pt>
                <c:pt idx="632">
                  <c:v>2.5386069999999998</c:v>
                </c:pt>
                <c:pt idx="633">
                  <c:v>2.557461</c:v>
                </c:pt>
                <c:pt idx="634">
                  <c:v>2.5595059999999998</c:v>
                </c:pt>
                <c:pt idx="635">
                  <c:v>2.5595059999999998</c:v>
                </c:pt>
                <c:pt idx="636">
                  <c:v>2.5829469999999999</c:v>
                </c:pt>
                <c:pt idx="637">
                  <c:v>2.5926930000000001</c:v>
                </c:pt>
                <c:pt idx="638">
                  <c:v>2.605137</c:v>
                </c:pt>
                <c:pt idx="639">
                  <c:v>2.607885</c:v>
                </c:pt>
                <c:pt idx="640">
                  <c:v>2.6079680000000001</c:v>
                </c:pt>
                <c:pt idx="641">
                  <c:v>2.6212529999999998</c:v>
                </c:pt>
                <c:pt idx="642">
                  <c:v>2.6261459999999999</c:v>
                </c:pt>
                <c:pt idx="643">
                  <c:v>2.626671</c:v>
                </c:pt>
                <c:pt idx="644">
                  <c:v>2.6368510000000001</c:v>
                </c:pt>
                <c:pt idx="645">
                  <c:v>2.6372629999999999</c:v>
                </c:pt>
                <c:pt idx="646">
                  <c:v>2.6456590000000002</c:v>
                </c:pt>
                <c:pt idx="647">
                  <c:v>2.6485919999999998</c:v>
                </c:pt>
                <c:pt idx="648">
                  <c:v>2.6611069999999999</c:v>
                </c:pt>
                <c:pt idx="649">
                  <c:v>2.6860740000000001</c:v>
                </c:pt>
                <c:pt idx="650">
                  <c:v>2.687249</c:v>
                </c:pt>
                <c:pt idx="651">
                  <c:v>2.6891430000000001</c:v>
                </c:pt>
                <c:pt idx="652">
                  <c:v>2.7105419999999998</c:v>
                </c:pt>
                <c:pt idx="653">
                  <c:v>2.7183989999999998</c:v>
                </c:pt>
                <c:pt idx="654">
                  <c:v>2.7189779999999999</c:v>
                </c:pt>
                <c:pt idx="655">
                  <c:v>2.7224460000000001</c:v>
                </c:pt>
                <c:pt idx="656">
                  <c:v>2.729384</c:v>
                </c:pt>
                <c:pt idx="657">
                  <c:v>2.7393000000000001</c:v>
                </c:pt>
                <c:pt idx="658">
                  <c:v>2.745079</c:v>
                </c:pt>
                <c:pt idx="659">
                  <c:v>2.7708699999999999</c:v>
                </c:pt>
                <c:pt idx="660">
                  <c:v>2.7743730000000002</c:v>
                </c:pt>
                <c:pt idx="661">
                  <c:v>2.7929499999999998</c:v>
                </c:pt>
                <c:pt idx="662">
                  <c:v>2.80362</c:v>
                </c:pt>
                <c:pt idx="663">
                  <c:v>2.8114059999999998</c:v>
                </c:pt>
                <c:pt idx="664">
                  <c:v>2.8116089999999998</c:v>
                </c:pt>
                <c:pt idx="665">
                  <c:v>2.8128669999999998</c:v>
                </c:pt>
                <c:pt idx="666">
                  <c:v>2.8229500000000001</c:v>
                </c:pt>
                <c:pt idx="667">
                  <c:v>2.8305479999999998</c:v>
                </c:pt>
                <c:pt idx="668">
                  <c:v>2.8307359999999999</c:v>
                </c:pt>
                <c:pt idx="669">
                  <c:v>2.8318949999999998</c:v>
                </c:pt>
                <c:pt idx="670">
                  <c:v>2.8335590000000002</c:v>
                </c:pt>
                <c:pt idx="671">
                  <c:v>2.843744</c:v>
                </c:pt>
                <c:pt idx="672">
                  <c:v>2.862231</c:v>
                </c:pt>
                <c:pt idx="673">
                  <c:v>2.8677060000000001</c:v>
                </c:pt>
                <c:pt idx="674">
                  <c:v>2.875629</c:v>
                </c:pt>
                <c:pt idx="675">
                  <c:v>2.8763960000000002</c:v>
                </c:pt>
                <c:pt idx="676">
                  <c:v>2.8798400000000002</c:v>
                </c:pt>
                <c:pt idx="677">
                  <c:v>2.897627</c:v>
                </c:pt>
                <c:pt idx="678">
                  <c:v>2.898431</c:v>
                </c:pt>
                <c:pt idx="679">
                  <c:v>2.899321</c:v>
                </c:pt>
                <c:pt idx="680">
                  <c:v>2.912023</c:v>
                </c:pt>
                <c:pt idx="681">
                  <c:v>2.9250600000000002</c:v>
                </c:pt>
                <c:pt idx="682">
                  <c:v>2.9285480000000002</c:v>
                </c:pt>
                <c:pt idx="683">
                  <c:v>2.9294769999999999</c:v>
                </c:pt>
                <c:pt idx="684">
                  <c:v>2.946914</c:v>
                </c:pt>
                <c:pt idx="685">
                  <c:v>2.9602059999999999</c:v>
                </c:pt>
                <c:pt idx="686">
                  <c:v>2.9732699999999999</c:v>
                </c:pt>
                <c:pt idx="687">
                  <c:v>2.974704</c:v>
                </c:pt>
                <c:pt idx="688">
                  <c:v>2.9857529999999999</c:v>
                </c:pt>
                <c:pt idx="689">
                  <c:v>3.0067569999999999</c:v>
                </c:pt>
                <c:pt idx="690">
                  <c:v>3.015199</c:v>
                </c:pt>
                <c:pt idx="691">
                  <c:v>3.015199</c:v>
                </c:pt>
                <c:pt idx="692">
                  <c:v>3.0222329999999999</c:v>
                </c:pt>
                <c:pt idx="693">
                  <c:v>3.0287289999999998</c:v>
                </c:pt>
                <c:pt idx="694">
                  <c:v>3.0423110000000002</c:v>
                </c:pt>
                <c:pt idx="695">
                  <c:v>3.0441590000000001</c:v>
                </c:pt>
                <c:pt idx="696">
                  <c:v>3.074875</c:v>
                </c:pt>
                <c:pt idx="697">
                  <c:v>3.074875</c:v>
                </c:pt>
                <c:pt idx="698">
                  <c:v>3.0849989999999998</c:v>
                </c:pt>
                <c:pt idx="699">
                  <c:v>3.1184530000000001</c:v>
                </c:pt>
                <c:pt idx="700">
                  <c:v>3.1257459999999999</c:v>
                </c:pt>
                <c:pt idx="701">
                  <c:v>3.132803</c:v>
                </c:pt>
                <c:pt idx="702">
                  <c:v>3.133289</c:v>
                </c:pt>
                <c:pt idx="703">
                  <c:v>3.1558839999999999</c:v>
                </c:pt>
                <c:pt idx="704">
                  <c:v>3.1723509999999999</c:v>
                </c:pt>
                <c:pt idx="705">
                  <c:v>3.1853159999999998</c:v>
                </c:pt>
                <c:pt idx="706">
                  <c:v>3.1900529999999998</c:v>
                </c:pt>
                <c:pt idx="707">
                  <c:v>3.2378900000000002</c:v>
                </c:pt>
                <c:pt idx="708">
                  <c:v>3.2382870000000001</c:v>
                </c:pt>
                <c:pt idx="709">
                  <c:v>3.2811979999999998</c:v>
                </c:pt>
                <c:pt idx="710">
                  <c:v>3.2821199999999999</c:v>
                </c:pt>
                <c:pt idx="711">
                  <c:v>3.289059</c:v>
                </c:pt>
                <c:pt idx="712">
                  <c:v>3.3017829999999999</c:v>
                </c:pt>
                <c:pt idx="713">
                  <c:v>3.350006</c:v>
                </c:pt>
                <c:pt idx="714">
                  <c:v>3.3547199999999999</c:v>
                </c:pt>
                <c:pt idx="715">
                  <c:v>3.367543</c:v>
                </c:pt>
                <c:pt idx="716">
                  <c:v>3.3728020000000001</c:v>
                </c:pt>
                <c:pt idx="717">
                  <c:v>3.3923999999999999</c:v>
                </c:pt>
                <c:pt idx="718">
                  <c:v>3.4097550000000001</c:v>
                </c:pt>
                <c:pt idx="719">
                  <c:v>3.4118599999999999</c:v>
                </c:pt>
                <c:pt idx="720">
                  <c:v>3.4118599999999999</c:v>
                </c:pt>
                <c:pt idx="721">
                  <c:v>3.4150510000000001</c:v>
                </c:pt>
                <c:pt idx="722">
                  <c:v>3.4207139999999998</c:v>
                </c:pt>
                <c:pt idx="723">
                  <c:v>3.4461759999999999</c:v>
                </c:pt>
                <c:pt idx="724">
                  <c:v>3.4461759999999999</c:v>
                </c:pt>
                <c:pt idx="725">
                  <c:v>3.4618980000000001</c:v>
                </c:pt>
                <c:pt idx="726">
                  <c:v>3.4618980000000001</c:v>
                </c:pt>
                <c:pt idx="727">
                  <c:v>3.4687540000000001</c:v>
                </c:pt>
                <c:pt idx="728">
                  <c:v>3.4823029999999999</c:v>
                </c:pt>
                <c:pt idx="729">
                  <c:v>3.4869819999999998</c:v>
                </c:pt>
                <c:pt idx="730">
                  <c:v>3.4869819999999998</c:v>
                </c:pt>
                <c:pt idx="731">
                  <c:v>3.4945729999999999</c:v>
                </c:pt>
                <c:pt idx="732">
                  <c:v>3.4945729999999999</c:v>
                </c:pt>
                <c:pt idx="733">
                  <c:v>3.5156550000000002</c:v>
                </c:pt>
                <c:pt idx="734">
                  <c:v>3.5229940000000002</c:v>
                </c:pt>
                <c:pt idx="735">
                  <c:v>3.529722</c:v>
                </c:pt>
                <c:pt idx="736">
                  <c:v>3.545058</c:v>
                </c:pt>
                <c:pt idx="737">
                  <c:v>3.5571480000000002</c:v>
                </c:pt>
                <c:pt idx="738">
                  <c:v>3.5571480000000002</c:v>
                </c:pt>
                <c:pt idx="739">
                  <c:v>3.5727449999999998</c:v>
                </c:pt>
                <c:pt idx="740">
                  <c:v>3.5953059999999999</c:v>
                </c:pt>
                <c:pt idx="741">
                  <c:v>3.6107999999999998</c:v>
                </c:pt>
                <c:pt idx="742">
                  <c:v>3.6107999999999998</c:v>
                </c:pt>
                <c:pt idx="743">
                  <c:v>3.6161799999999999</c:v>
                </c:pt>
                <c:pt idx="744">
                  <c:v>3.6244160000000001</c:v>
                </c:pt>
                <c:pt idx="745">
                  <c:v>3.629766</c:v>
                </c:pt>
                <c:pt idx="746">
                  <c:v>3.632892</c:v>
                </c:pt>
                <c:pt idx="747">
                  <c:v>3.6377489999999999</c:v>
                </c:pt>
                <c:pt idx="748">
                  <c:v>3.6459350000000001</c:v>
                </c:pt>
                <c:pt idx="749">
                  <c:v>3.6652260000000001</c:v>
                </c:pt>
                <c:pt idx="750">
                  <c:v>3.6696960000000001</c:v>
                </c:pt>
                <c:pt idx="751">
                  <c:v>3.6696960000000001</c:v>
                </c:pt>
                <c:pt idx="752">
                  <c:v>3.6740539999999999</c:v>
                </c:pt>
                <c:pt idx="753">
                  <c:v>3.6745559999999999</c:v>
                </c:pt>
                <c:pt idx="754">
                  <c:v>3.6745559999999999</c:v>
                </c:pt>
                <c:pt idx="755">
                  <c:v>3.6752020000000001</c:v>
                </c:pt>
                <c:pt idx="756">
                  <c:v>3.6761400000000002</c:v>
                </c:pt>
                <c:pt idx="757">
                  <c:v>3.7023609999999998</c:v>
                </c:pt>
                <c:pt idx="758">
                  <c:v>3.705749</c:v>
                </c:pt>
                <c:pt idx="759">
                  <c:v>3.7073499999999999</c:v>
                </c:pt>
                <c:pt idx="760">
                  <c:v>3.7324000000000002</c:v>
                </c:pt>
                <c:pt idx="761">
                  <c:v>3.7552639999999999</c:v>
                </c:pt>
                <c:pt idx="762">
                  <c:v>3.7626970000000002</c:v>
                </c:pt>
                <c:pt idx="763">
                  <c:v>3.7728809999999999</c:v>
                </c:pt>
                <c:pt idx="764">
                  <c:v>3.7738909999999999</c:v>
                </c:pt>
                <c:pt idx="765">
                  <c:v>3.7814130000000001</c:v>
                </c:pt>
                <c:pt idx="766">
                  <c:v>3.7834590000000001</c:v>
                </c:pt>
                <c:pt idx="767">
                  <c:v>3.7892999999999999</c:v>
                </c:pt>
                <c:pt idx="768">
                  <c:v>3.818616</c:v>
                </c:pt>
                <c:pt idx="769">
                  <c:v>3.849386</c:v>
                </c:pt>
                <c:pt idx="770">
                  <c:v>3.8684970000000001</c:v>
                </c:pt>
                <c:pt idx="771">
                  <c:v>3.8792279999999999</c:v>
                </c:pt>
                <c:pt idx="772">
                  <c:v>3.9248639999999999</c:v>
                </c:pt>
                <c:pt idx="773">
                  <c:v>3.9292310000000001</c:v>
                </c:pt>
                <c:pt idx="774">
                  <c:v>3.9708350000000001</c:v>
                </c:pt>
                <c:pt idx="775">
                  <c:v>3.9842610000000001</c:v>
                </c:pt>
                <c:pt idx="776">
                  <c:v>3.9890940000000001</c:v>
                </c:pt>
                <c:pt idx="777">
                  <c:v>4.0146490000000004</c:v>
                </c:pt>
                <c:pt idx="778">
                  <c:v>4.0177719999999999</c:v>
                </c:pt>
                <c:pt idx="779">
                  <c:v>4.0194970000000003</c:v>
                </c:pt>
                <c:pt idx="780">
                  <c:v>4.0330519999999996</c:v>
                </c:pt>
                <c:pt idx="781">
                  <c:v>4.0484049999999998</c:v>
                </c:pt>
                <c:pt idx="782">
                  <c:v>4.0906849999999997</c:v>
                </c:pt>
                <c:pt idx="783">
                  <c:v>4.0999020000000002</c:v>
                </c:pt>
                <c:pt idx="784">
                  <c:v>4.1125239999999996</c:v>
                </c:pt>
                <c:pt idx="785">
                  <c:v>4.1350379999999998</c:v>
                </c:pt>
                <c:pt idx="786">
                  <c:v>4.1575569999999997</c:v>
                </c:pt>
                <c:pt idx="787">
                  <c:v>4.1613389999999999</c:v>
                </c:pt>
                <c:pt idx="788">
                  <c:v>4.1691799999999999</c:v>
                </c:pt>
                <c:pt idx="789">
                  <c:v>4.1854110000000002</c:v>
                </c:pt>
                <c:pt idx="790">
                  <c:v>4.1945230000000002</c:v>
                </c:pt>
                <c:pt idx="791">
                  <c:v>4.1945629999999996</c:v>
                </c:pt>
                <c:pt idx="792">
                  <c:v>4.2230590000000001</c:v>
                </c:pt>
                <c:pt idx="793">
                  <c:v>4.232551</c:v>
                </c:pt>
                <c:pt idx="794">
                  <c:v>4.289326</c:v>
                </c:pt>
                <c:pt idx="795">
                  <c:v>4.3254419999999998</c:v>
                </c:pt>
                <c:pt idx="796">
                  <c:v>4.3343759999999998</c:v>
                </c:pt>
                <c:pt idx="797">
                  <c:v>4.3692950000000002</c:v>
                </c:pt>
                <c:pt idx="798">
                  <c:v>4.3751949999999997</c:v>
                </c:pt>
                <c:pt idx="799">
                  <c:v>4.3888290000000003</c:v>
                </c:pt>
                <c:pt idx="800">
                  <c:v>4.3953420000000003</c:v>
                </c:pt>
                <c:pt idx="801">
                  <c:v>4.4340729999999997</c:v>
                </c:pt>
                <c:pt idx="802">
                  <c:v>4.4511789999999998</c:v>
                </c:pt>
                <c:pt idx="803">
                  <c:v>4.4876709999999997</c:v>
                </c:pt>
                <c:pt idx="804">
                  <c:v>4.4960490000000002</c:v>
                </c:pt>
                <c:pt idx="805">
                  <c:v>4.4960490000000002</c:v>
                </c:pt>
                <c:pt idx="806">
                  <c:v>4.4985499999999998</c:v>
                </c:pt>
                <c:pt idx="807">
                  <c:v>4.5083359999999999</c:v>
                </c:pt>
                <c:pt idx="808">
                  <c:v>4.511368</c:v>
                </c:pt>
                <c:pt idx="809">
                  <c:v>4.5415239999999999</c:v>
                </c:pt>
                <c:pt idx="810">
                  <c:v>4.5611649999999999</c:v>
                </c:pt>
                <c:pt idx="811">
                  <c:v>4.6278779999999999</c:v>
                </c:pt>
                <c:pt idx="812">
                  <c:v>4.6503959999999998</c:v>
                </c:pt>
                <c:pt idx="813">
                  <c:v>4.6505979999999996</c:v>
                </c:pt>
                <c:pt idx="814">
                  <c:v>4.6735030000000002</c:v>
                </c:pt>
                <c:pt idx="815">
                  <c:v>4.6893669999999998</c:v>
                </c:pt>
                <c:pt idx="816">
                  <c:v>4.7007269999999997</c:v>
                </c:pt>
                <c:pt idx="817">
                  <c:v>4.7065770000000002</c:v>
                </c:pt>
                <c:pt idx="818">
                  <c:v>4.7141960000000003</c:v>
                </c:pt>
                <c:pt idx="819">
                  <c:v>4.7426550000000001</c:v>
                </c:pt>
                <c:pt idx="820">
                  <c:v>4.7479240000000003</c:v>
                </c:pt>
                <c:pt idx="821">
                  <c:v>4.7846719999999996</c:v>
                </c:pt>
                <c:pt idx="822">
                  <c:v>4.7995289999999997</c:v>
                </c:pt>
                <c:pt idx="823">
                  <c:v>4.8057869999999996</c:v>
                </c:pt>
                <c:pt idx="824">
                  <c:v>4.8189549999999999</c:v>
                </c:pt>
                <c:pt idx="825">
                  <c:v>4.8207069999999996</c:v>
                </c:pt>
                <c:pt idx="826">
                  <c:v>4.8599870000000003</c:v>
                </c:pt>
                <c:pt idx="827">
                  <c:v>4.8707900000000004</c:v>
                </c:pt>
                <c:pt idx="828">
                  <c:v>4.8843519999999998</c:v>
                </c:pt>
                <c:pt idx="829">
                  <c:v>4.9131710000000002</c:v>
                </c:pt>
                <c:pt idx="830">
                  <c:v>4.9166119999999998</c:v>
                </c:pt>
                <c:pt idx="831">
                  <c:v>4.9227869999999996</c:v>
                </c:pt>
                <c:pt idx="832">
                  <c:v>4.9356730000000004</c:v>
                </c:pt>
                <c:pt idx="833">
                  <c:v>4.9775039999999997</c:v>
                </c:pt>
                <c:pt idx="834">
                  <c:v>5.0090969999999997</c:v>
                </c:pt>
                <c:pt idx="835">
                  <c:v>5.0430200000000003</c:v>
                </c:pt>
                <c:pt idx="836">
                  <c:v>5.0491440000000001</c:v>
                </c:pt>
                <c:pt idx="837">
                  <c:v>5.0491440000000001</c:v>
                </c:pt>
                <c:pt idx="838">
                  <c:v>5.0571169999999999</c:v>
                </c:pt>
                <c:pt idx="839">
                  <c:v>5.0588319999999998</c:v>
                </c:pt>
                <c:pt idx="840">
                  <c:v>5.0732249999999999</c:v>
                </c:pt>
                <c:pt idx="841">
                  <c:v>5.091704</c:v>
                </c:pt>
                <c:pt idx="842">
                  <c:v>5.121556</c:v>
                </c:pt>
                <c:pt idx="843">
                  <c:v>5.1250980000000004</c:v>
                </c:pt>
                <c:pt idx="844">
                  <c:v>5.1429179999999999</c:v>
                </c:pt>
                <c:pt idx="845">
                  <c:v>5.2255900000000004</c:v>
                </c:pt>
                <c:pt idx="846">
                  <c:v>5.2589430000000004</c:v>
                </c:pt>
                <c:pt idx="847">
                  <c:v>5.26783</c:v>
                </c:pt>
                <c:pt idx="848">
                  <c:v>5.3130829999999998</c:v>
                </c:pt>
                <c:pt idx="849">
                  <c:v>5.3330919999999997</c:v>
                </c:pt>
                <c:pt idx="850">
                  <c:v>5.3330919999999997</c:v>
                </c:pt>
                <c:pt idx="851">
                  <c:v>5.349532</c:v>
                </c:pt>
                <c:pt idx="852">
                  <c:v>5.3552289999999996</c:v>
                </c:pt>
                <c:pt idx="853">
                  <c:v>5.3880559999999997</c:v>
                </c:pt>
                <c:pt idx="854">
                  <c:v>5.4866999999999999</c:v>
                </c:pt>
                <c:pt idx="855">
                  <c:v>5.5094029999999998</c:v>
                </c:pt>
                <c:pt idx="856">
                  <c:v>5.5194720000000004</c:v>
                </c:pt>
                <c:pt idx="857">
                  <c:v>5.5445900000000004</c:v>
                </c:pt>
                <c:pt idx="858">
                  <c:v>5.5911359999999997</c:v>
                </c:pt>
                <c:pt idx="859">
                  <c:v>5.6497510000000002</c:v>
                </c:pt>
                <c:pt idx="860">
                  <c:v>5.6565880000000002</c:v>
                </c:pt>
                <c:pt idx="861">
                  <c:v>5.6895259999999999</c:v>
                </c:pt>
                <c:pt idx="862">
                  <c:v>5.8097909999999997</c:v>
                </c:pt>
                <c:pt idx="863">
                  <c:v>5.8296799999999998</c:v>
                </c:pt>
                <c:pt idx="864">
                  <c:v>5.9042510000000004</c:v>
                </c:pt>
                <c:pt idx="865">
                  <c:v>5.9043729999999996</c:v>
                </c:pt>
                <c:pt idx="866">
                  <c:v>5.9376309999999997</c:v>
                </c:pt>
                <c:pt idx="867">
                  <c:v>5.9376309999999997</c:v>
                </c:pt>
                <c:pt idx="868">
                  <c:v>5.9484669999999999</c:v>
                </c:pt>
                <c:pt idx="869">
                  <c:v>5.975422</c:v>
                </c:pt>
                <c:pt idx="870">
                  <c:v>5.9867590000000002</c:v>
                </c:pt>
                <c:pt idx="871">
                  <c:v>5.9867590000000002</c:v>
                </c:pt>
                <c:pt idx="872">
                  <c:v>6.0250440000000003</c:v>
                </c:pt>
                <c:pt idx="873">
                  <c:v>6.0250440000000003</c:v>
                </c:pt>
                <c:pt idx="874">
                  <c:v>6.029998</c:v>
                </c:pt>
                <c:pt idx="875">
                  <c:v>6.041315</c:v>
                </c:pt>
                <c:pt idx="876">
                  <c:v>6.0545330000000002</c:v>
                </c:pt>
                <c:pt idx="877">
                  <c:v>6.2143490000000003</c:v>
                </c:pt>
                <c:pt idx="878">
                  <c:v>6.2479019999999998</c:v>
                </c:pt>
                <c:pt idx="879">
                  <c:v>6.2479019999999998</c:v>
                </c:pt>
                <c:pt idx="880">
                  <c:v>6.2549840000000003</c:v>
                </c:pt>
                <c:pt idx="881">
                  <c:v>6.314432</c:v>
                </c:pt>
                <c:pt idx="882">
                  <c:v>6.3205489999999998</c:v>
                </c:pt>
                <c:pt idx="883">
                  <c:v>6.3358850000000002</c:v>
                </c:pt>
                <c:pt idx="884">
                  <c:v>6.3705679999999996</c:v>
                </c:pt>
                <c:pt idx="885">
                  <c:v>6.3717199999999998</c:v>
                </c:pt>
                <c:pt idx="886">
                  <c:v>6.4375150000000003</c:v>
                </c:pt>
                <c:pt idx="887">
                  <c:v>6.4473900000000004</c:v>
                </c:pt>
                <c:pt idx="888">
                  <c:v>6.4554299999999998</c:v>
                </c:pt>
                <c:pt idx="889">
                  <c:v>6.4728380000000003</c:v>
                </c:pt>
                <c:pt idx="890">
                  <c:v>6.5019470000000004</c:v>
                </c:pt>
                <c:pt idx="891">
                  <c:v>6.545185</c:v>
                </c:pt>
                <c:pt idx="892">
                  <c:v>6.5872120000000001</c:v>
                </c:pt>
                <c:pt idx="893">
                  <c:v>6.5872120000000001</c:v>
                </c:pt>
                <c:pt idx="894">
                  <c:v>6.6372080000000002</c:v>
                </c:pt>
                <c:pt idx="895">
                  <c:v>6.6734879999999999</c:v>
                </c:pt>
                <c:pt idx="896">
                  <c:v>6.6786019999999997</c:v>
                </c:pt>
                <c:pt idx="897">
                  <c:v>6.6877940000000002</c:v>
                </c:pt>
                <c:pt idx="898">
                  <c:v>6.7996590000000001</c:v>
                </c:pt>
                <c:pt idx="899">
                  <c:v>6.979406</c:v>
                </c:pt>
                <c:pt idx="900">
                  <c:v>6.979406</c:v>
                </c:pt>
                <c:pt idx="901">
                  <c:v>7.101661</c:v>
                </c:pt>
                <c:pt idx="902">
                  <c:v>7.1137949999999996</c:v>
                </c:pt>
                <c:pt idx="903">
                  <c:v>7.4321950000000001</c:v>
                </c:pt>
                <c:pt idx="904">
                  <c:v>7.4324380000000003</c:v>
                </c:pt>
                <c:pt idx="905">
                  <c:v>7.445665</c:v>
                </c:pt>
                <c:pt idx="906">
                  <c:v>7.4737390000000001</c:v>
                </c:pt>
                <c:pt idx="907">
                  <c:v>7.5321379999999998</c:v>
                </c:pt>
                <c:pt idx="908">
                  <c:v>7.6154849999999996</c:v>
                </c:pt>
                <c:pt idx="909">
                  <c:v>7.6182489999999996</c:v>
                </c:pt>
                <c:pt idx="910">
                  <c:v>7.6419709999999998</c:v>
                </c:pt>
                <c:pt idx="911">
                  <c:v>7.7837490000000003</c:v>
                </c:pt>
                <c:pt idx="912">
                  <c:v>7.8045660000000003</c:v>
                </c:pt>
                <c:pt idx="913">
                  <c:v>7.8092889999999997</c:v>
                </c:pt>
                <c:pt idx="914">
                  <c:v>7.9735969999999998</c:v>
                </c:pt>
                <c:pt idx="915">
                  <c:v>7.9997930000000004</c:v>
                </c:pt>
                <c:pt idx="916">
                  <c:v>8.0605860000000007</c:v>
                </c:pt>
                <c:pt idx="917">
                  <c:v>8.2218020000000003</c:v>
                </c:pt>
                <c:pt idx="918">
                  <c:v>8.2218020000000003</c:v>
                </c:pt>
                <c:pt idx="919">
                  <c:v>8.2332699999999992</c:v>
                </c:pt>
                <c:pt idx="920">
                  <c:v>8.3299079999999996</c:v>
                </c:pt>
                <c:pt idx="921">
                  <c:v>8.3299079999999996</c:v>
                </c:pt>
                <c:pt idx="922">
                  <c:v>8.3351860000000002</c:v>
                </c:pt>
                <c:pt idx="923">
                  <c:v>8.4149399999999996</c:v>
                </c:pt>
                <c:pt idx="924">
                  <c:v>8.4156709999999997</c:v>
                </c:pt>
                <c:pt idx="925">
                  <c:v>8.4630930000000006</c:v>
                </c:pt>
                <c:pt idx="926">
                  <c:v>8.5794370000000004</c:v>
                </c:pt>
                <c:pt idx="927">
                  <c:v>8.7067800000000002</c:v>
                </c:pt>
                <c:pt idx="928">
                  <c:v>8.7087629999999994</c:v>
                </c:pt>
                <c:pt idx="929">
                  <c:v>8.7344830000000009</c:v>
                </c:pt>
                <c:pt idx="930">
                  <c:v>8.7528670000000002</c:v>
                </c:pt>
                <c:pt idx="931">
                  <c:v>8.7528670000000002</c:v>
                </c:pt>
                <c:pt idx="932">
                  <c:v>8.8010319999999993</c:v>
                </c:pt>
                <c:pt idx="933">
                  <c:v>8.8010319999999993</c:v>
                </c:pt>
                <c:pt idx="934">
                  <c:v>8.8208990000000007</c:v>
                </c:pt>
                <c:pt idx="935">
                  <c:v>8.9136629999999997</c:v>
                </c:pt>
                <c:pt idx="936">
                  <c:v>8.9393600000000006</c:v>
                </c:pt>
                <c:pt idx="937">
                  <c:v>8.9393600000000006</c:v>
                </c:pt>
                <c:pt idx="938">
                  <c:v>8.9412140000000004</c:v>
                </c:pt>
                <c:pt idx="939">
                  <c:v>8.9571480000000001</c:v>
                </c:pt>
                <c:pt idx="940">
                  <c:v>9.0253150000000009</c:v>
                </c:pt>
                <c:pt idx="941">
                  <c:v>9.1355880000000003</c:v>
                </c:pt>
                <c:pt idx="942">
                  <c:v>9.1408529999999999</c:v>
                </c:pt>
                <c:pt idx="943">
                  <c:v>9.2105650000000008</c:v>
                </c:pt>
                <c:pt idx="944">
                  <c:v>9.3292950000000001</c:v>
                </c:pt>
                <c:pt idx="945">
                  <c:v>9.3439829999999997</c:v>
                </c:pt>
                <c:pt idx="946">
                  <c:v>9.4324440000000003</c:v>
                </c:pt>
                <c:pt idx="947">
                  <c:v>9.5719960000000004</c:v>
                </c:pt>
                <c:pt idx="948">
                  <c:v>9.6270030000000002</c:v>
                </c:pt>
                <c:pt idx="949">
                  <c:v>9.6858769999999996</c:v>
                </c:pt>
                <c:pt idx="950">
                  <c:v>9.7673419999999993</c:v>
                </c:pt>
                <c:pt idx="951">
                  <c:v>9.86998</c:v>
                </c:pt>
                <c:pt idx="952">
                  <c:v>10.102448000000001</c:v>
                </c:pt>
                <c:pt idx="953">
                  <c:v>10.140317</c:v>
                </c:pt>
                <c:pt idx="954">
                  <c:v>10.308619999999999</c:v>
                </c:pt>
                <c:pt idx="955">
                  <c:v>10.361636000000001</c:v>
                </c:pt>
                <c:pt idx="956">
                  <c:v>11.219168</c:v>
                </c:pt>
                <c:pt idx="957">
                  <c:v>11.343216</c:v>
                </c:pt>
                <c:pt idx="958">
                  <c:v>12.422466</c:v>
                </c:pt>
                <c:pt idx="959">
                  <c:v>12.569509999999999</c:v>
                </c:pt>
                <c:pt idx="960">
                  <c:v>13.146017000000001</c:v>
                </c:pt>
              </c:numCache>
            </c:numRef>
          </c:xVal>
          <c:yVal>
            <c:numRef>
              <c:f>TrvTim24!$X$3:$X$963</c:f>
              <c:numCache>
                <c:formatCode>General</c:formatCode>
                <c:ptCount val="961"/>
                <c:pt idx="0">
                  <c:v>9.0089999999999996E-3</c:v>
                </c:pt>
                <c:pt idx="1">
                  <c:v>1.0338E-2</c:v>
                </c:pt>
                <c:pt idx="2">
                  <c:v>0.28741800000000001</c:v>
                </c:pt>
                <c:pt idx="3">
                  <c:v>0.284553</c:v>
                </c:pt>
                <c:pt idx="4">
                  <c:v>1.5729E-2</c:v>
                </c:pt>
                <c:pt idx="5">
                  <c:v>8.8428000000000007E-2</c:v>
                </c:pt>
                <c:pt idx="6">
                  <c:v>2.8143999999999999E-2</c:v>
                </c:pt>
                <c:pt idx="7">
                  <c:v>0.29500999999999999</c:v>
                </c:pt>
                <c:pt idx="8">
                  <c:v>0.50484099999999998</c:v>
                </c:pt>
                <c:pt idx="9">
                  <c:v>8.5306999999999994E-2</c:v>
                </c:pt>
                <c:pt idx="10">
                  <c:v>5.0539000000000001E-2</c:v>
                </c:pt>
                <c:pt idx="11">
                  <c:v>4.4762000000000003E-2</c:v>
                </c:pt>
                <c:pt idx="12">
                  <c:v>5.1843E-2</c:v>
                </c:pt>
                <c:pt idx="13">
                  <c:v>3.4284000000000002E-2</c:v>
                </c:pt>
                <c:pt idx="14">
                  <c:v>0.52807599999999999</c:v>
                </c:pt>
                <c:pt idx="15">
                  <c:v>4.7365999999999998E-2</c:v>
                </c:pt>
                <c:pt idx="16">
                  <c:v>4.7592000000000002E-2</c:v>
                </c:pt>
                <c:pt idx="17">
                  <c:v>4.2999999999999997E-2</c:v>
                </c:pt>
                <c:pt idx="18">
                  <c:v>4.367E-2</c:v>
                </c:pt>
                <c:pt idx="19">
                  <c:v>4.3985999999999997E-2</c:v>
                </c:pt>
                <c:pt idx="20">
                  <c:v>3.9640000000000002E-2</c:v>
                </c:pt>
                <c:pt idx="21">
                  <c:v>3.9659E-2</c:v>
                </c:pt>
                <c:pt idx="22">
                  <c:v>3.739E-2</c:v>
                </c:pt>
                <c:pt idx="23">
                  <c:v>6.2633999999999995E-2</c:v>
                </c:pt>
                <c:pt idx="24">
                  <c:v>0.11949</c:v>
                </c:pt>
                <c:pt idx="25">
                  <c:v>0.47172700000000001</c:v>
                </c:pt>
                <c:pt idx="26">
                  <c:v>0.34887600000000002</c:v>
                </c:pt>
                <c:pt idx="27">
                  <c:v>2.4608000000000001E-2</c:v>
                </c:pt>
                <c:pt idx="28">
                  <c:v>6.5861000000000003E-2</c:v>
                </c:pt>
                <c:pt idx="29">
                  <c:v>0.35771500000000001</c:v>
                </c:pt>
                <c:pt idx="30">
                  <c:v>3.7211000000000001E-2</c:v>
                </c:pt>
                <c:pt idx="31">
                  <c:v>0.56525999999999998</c:v>
                </c:pt>
                <c:pt idx="32">
                  <c:v>0.47192499999999998</c:v>
                </c:pt>
                <c:pt idx="33">
                  <c:v>5.8327999999999998E-2</c:v>
                </c:pt>
                <c:pt idx="34">
                  <c:v>0.34949400000000003</c:v>
                </c:pt>
                <c:pt idx="35">
                  <c:v>9.6682000000000004E-2</c:v>
                </c:pt>
                <c:pt idx="36">
                  <c:v>0.17396200000000001</c:v>
                </c:pt>
                <c:pt idx="37">
                  <c:v>7.9846E-2</c:v>
                </c:pt>
                <c:pt idx="38">
                  <c:v>9.8864999999999995E-2</c:v>
                </c:pt>
                <c:pt idx="39">
                  <c:v>6.7129999999999995E-2</c:v>
                </c:pt>
                <c:pt idx="40">
                  <c:v>8.0134999999999998E-2</c:v>
                </c:pt>
                <c:pt idx="41">
                  <c:v>9.1717999999999994E-2</c:v>
                </c:pt>
                <c:pt idx="42">
                  <c:v>0.111817</c:v>
                </c:pt>
                <c:pt idx="43">
                  <c:v>0.232598</c:v>
                </c:pt>
                <c:pt idx="44">
                  <c:v>0.107117</c:v>
                </c:pt>
                <c:pt idx="45">
                  <c:v>6.5695000000000003E-2</c:v>
                </c:pt>
                <c:pt idx="46">
                  <c:v>0.11976000000000001</c:v>
                </c:pt>
                <c:pt idx="47">
                  <c:v>9.1325000000000003E-2</c:v>
                </c:pt>
                <c:pt idx="48">
                  <c:v>0.40643600000000002</c:v>
                </c:pt>
                <c:pt idx="49">
                  <c:v>8.2011000000000001E-2</c:v>
                </c:pt>
                <c:pt idx="50">
                  <c:v>0.13187599999999999</c:v>
                </c:pt>
                <c:pt idx="51">
                  <c:v>0.39361400000000002</c:v>
                </c:pt>
                <c:pt idx="52">
                  <c:v>0.17161899999999999</c:v>
                </c:pt>
                <c:pt idx="53">
                  <c:v>7.9784999999999995E-2</c:v>
                </c:pt>
                <c:pt idx="54">
                  <c:v>0.12743599999999999</c:v>
                </c:pt>
                <c:pt idx="55">
                  <c:v>0.11536399999999999</c:v>
                </c:pt>
                <c:pt idx="56">
                  <c:v>0.106216</c:v>
                </c:pt>
                <c:pt idx="57">
                  <c:v>0.38299</c:v>
                </c:pt>
                <c:pt idx="58">
                  <c:v>0.41643400000000003</c:v>
                </c:pt>
                <c:pt idx="59">
                  <c:v>0.11135299999999999</c:v>
                </c:pt>
                <c:pt idx="60">
                  <c:v>0.75546000000000002</c:v>
                </c:pt>
                <c:pt idx="61">
                  <c:v>0.114121</c:v>
                </c:pt>
                <c:pt idx="62">
                  <c:v>9.0290999999999996E-2</c:v>
                </c:pt>
                <c:pt idx="63">
                  <c:v>0.180892</c:v>
                </c:pt>
                <c:pt idx="64">
                  <c:v>9.6542000000000003E-2</c:v>
                </c:pt>
                <c:pt idx="65">
                  <c:v>0.38132199999999999</c:v>
                </c:pt>
                <c:pt idx="66">
                  <c:v>0.19889599999999999</c:v>
                </c:pt>
                <c:pt idx="67">
                  <c:v>0.392403</c:v>
                </c:pt>
                <c:pt idx="68">
                  <c:v>0.39291599999999999</c:v>
                </c:pt>
                <c:pt idx="69">
                  <c:v>0.190251</c:v>
                </c:pt>
                <c:pt idx="70">
                  <c:v>0.158634</c:v>
                </c:pt>
                <c:pt idx="71">
                  <c:v>0.57855400000000001</c:v>
                </c:pt>
                <c:pt idx="72">
                  <c:v>0.186308</c:v>
                </c:pt>
                <c:pt idx="73">
                  <c:v>0.17232500000000001</c:v>
                </c:pt>
                <c:pt idx="74">
                  <c:v>0.144652</c:v>
                </c:pt>
                <c:pt idx="75">
                  <c:v>0.114731</c:v>
                </c:pt>
                <c:pt idx="76">
                  <c:v>0.35574800000000001</c:v>
                </c:pt>
                <c:pt idx="77">
                  <c:v>0.16412599999999999</c:v>
                </c:pt>
                <c:pt idx="78">
                  <c:v>0.35112700000000002</c:v>
                </c:pt>
                <c:pt idx="79">
                  <c:v>0.65477399999999997</c:v>
                </c:pt>
                <c:pt idx="80">
                  <c:v>0.11994</c:v>
                </c:pt>
                <c:pt idx="81">
                  <c:v>0.11194999999999999</c:v>
                </c:pt>
                <c:pt idx="82">
                  <c:v>0.323071</c:v>
                </c:pt>
                <c:pt idx="83">
                  <c:v>0.54798899999999995</c:v>
                </c:pt>
                <c:pt idx="84">
                  <c:v>0.70161099999999998</c:v>
                </c:pt>
                <c:pt idx="85">
                  <c:v>0.13949400000000001</c:v>
                </c:pt>
                <c:pt idx="86">
                  <c:v>0.14016500000000001</c:v>
                </c:pt>
                <c:pt idx="87">
                  <c:v>0.15157200000000001</c:v>
                </c:pt>
                <c:pt idx="88">
                  <c:v>0.23863200000000001</c:v>
                </c:pt>
                <c:pt idx="89">
                  <c:v>7.5080999999999995E-2</c:v>
                </c:pt>
                <c:pt idx="90">
                  <c:v>0.23652899999999999</c:v>
                </c:pt>
                <c:pt idx="91">
                  <c:v>0.149868</c:v>
                </c:pt>
                <c:pt idx="92">
                  <c:v>0.114105</c:v>
                </c:pt>
                <c:pt idx="93">
                  <c:v>0.12309100000000001</c:v>
                </c:pt>
                <c:pt idx="94">
                  <c:v>0.35437600000000002</c:v>
                </c:pt>
                <c:pt idx="95">
                  <c:v>0.199045</c:v>
                </c:pt>
                <c:pt idx="96">
                  <c:v>0.23585600000000001</c:v>
                </c:pt>
                <c:pt idx="97">
                  <c:v>9.8404000000000005E-2</c:v>
                </c:pt>
                <c:pt idx="98">
                  <c:v>0.17530899999999999</c:v>
                </c:pt>
                <c:pt idx="99">
                  <c:v>0.22825100000000001</c:v>
                </c:pt>
                <c:pt idx="100">
                  <c:v>0.19285099999999999</c:v>
                </c:pt>
                <c:pt idx="101">
                  <c:v>0.25500099999999998</c:v>
                </c:pt>
                <c:pt idx="102">
                  <c:v>0.20744399999999999</c:v>
                </c:pt>
                <c:pt idx="103">
                  <c:v>0.13128899999999999</c:v>
                </c:pt>
                <c:pt idx="104">
                  <c:v>0.190112</c:v>
                </c:pt>
                <c:pt idx="105">
                  <c:v>0.17563799999999999</c:v>
                </c:pt>
                <c:pt idx="106">
                  <c:v>0.64515199999999995</c:v>
                </c:pt>
                <c:pt idx="107">
                  <c:v>0.59983500000000001</c:v>
                </c:pt>
                <c:pt idx="108">
                  <c:v>0.26613399999999998</c:v>
                </c:pt>
                <c:pt idx="109">
                  <c:v>0.19342200000000001</c:v>
                </c:pt>
                <c:pt idx="110">
                  <c:v>0.29199900000000001</c:v>
                </c:pt>
                <c:pt idx="111">
                  <c:v>0.333092</c:v>
                </c:pt>
                <c:pt idx="112">
                  <c:v>0.27609499999999998</c:v>
                </c:pt>
                <c:pt idx="113">
                  <c:v>0.177732</c:v>
                </c:pt>
                <c:pt idx="114">
                  <c:v>20.137684</c:v>
                </c:pt>
                <c:pt idx="115">
                  <c:v>0.42625200000000002</c:v>
                </c:pt>
                <c:pt idx="116">
                  <c:v>0.28303800000000001</c:v>
                </c:pt>
                <c:pt idx="117">
                  <c:v>0.47611700000000001</c:v>
                </c:pt>
                <c:pt idx="118">
                  <c:v>0.64372799999999997</c:v>
                </c:pt>
                <c:pt idx="119">
                  <c:v>0.36758099999999999</c:v>
                </c:pt>
                <c:pt idx="120">
                  <c:v>0.25508500000000001</c:v>
                </c:pt>
                <c:pt idx="121">
                  <c:v>0.200932</c:v>
                </c:pt>
                <c:pt idx="122">
                  <c:v>0.274619</c:v>
                </c:pt>
                <c:pt idx="123">
                  <c:v>0.13283700000000001</c:v>
                </c:pt>
                <c:pt idx="124">
                  <c:v>0.28276000000000001</c:v>
                </c:pt>
                <c:pt idx="125">
                  <c:v>0.35904799999999998</c:v>
                </c:pt>
                <c:pt idx="126">
                  <c:v>0.262932</c:v>
                </c:pt>
                <c:pt idx="127">
                  <c:v>0.19292699999999999</c:v>
                </c:pt>
                <c:pt idx="128">
                  <c:v>0.28350399999999998</c:v>
                </c:pt>
                <c:pt idx="129">
                  <c:v>0.26434299999999999</c:v>
                </c:pt>
                <c:pt idx="130">
                  <c:v>0.31320199999999998</c:v>
                </c:pt>
                <c:pt idx="131">
                  <c:v>0.13760900000000001</c:v>
                </c:pt>
                <c:pt idx="132">
                  <c:v>0.14429</c:v>
                </c:pt>
                <c:pt idx="133">
                  <c:v>0.32954899999999998</c:v>
                </c:pt>
                <c:pt idx="134">
                  <c:v>0.234712</c:v>
                </c:pt>
                <c:pt idx="135">
                  <c:v>0.201125</c:v>
                </c:pt>
                <c:pt idx="136">
                  <c:v>0.41770699999999999</c:v>
                </c:pt>
                <c:pt idx="137">
                  <c:v>0.43834499999999998</c:v>
                </c:pt>
                <c:pt idx="138">
                  <c:v>0.38240000000000002</c:v>
                </c:pt>
                <c:pt idx="139">
                  <c:v>0.38635399999999998</c:v>
                </c:pt>
                <c:pt idx="140">
                  <c:v>0.41810000000000003</c:v>
                </c:pt>
                <c:pt idx="141">
                  <c:v>0.283167</c:v>
                </c:pt>
                <c:pt idx="142">
                  <c:v>0.38546200000000003</c:v>
                </c:pt>
                <c:pt idx="143">
                  <c:v>0.36246899999999999</c:v>
                </c:pt>
                <c:pt idx="144">
                  <c:v>0.30043199999999998</c:v>
                </c:pt>
                <c:pt idx="145">
                  <c:v>0.28723300000000002</c:v>
                </c:pt>
                <c:pt idx="146">
                  <c:v>0.27027099999999998</c:v>
                </c:pt>
                <c:pt idx="147">
                  <c:v>0.61555899999999997</c:v>
                </c:pt>
                <c:pt idx="148">
                  <c:v>0.40928999999999999</c:v>
                </c:pt>
                <c:pt idx="149">
                  <c:v>0.29789100000000002</c:v>
                </c:pt>
                <c:pt idx="150">
                  <c:v>0.76290599999999997</c:v>
                </c:pt>
                <c:pt idx="151">
                  <c:v>0.351549</c:v>
                </c:pt>
                <c:pt idx="152">
                  <c:v>0.44146800000000003</c:v>
                </c:pt>
                <c:pt idx="153">
                  <c:v>0.32912400000000003</c:v>
                </c:pt>
                <c:pt idx="154">
                  <c:v>0.36879099999999998</c:v>
                </c:pt>
                <c:pt idx="155">
                  <c:v>0.53953700000000004</c:v>
                </c:pt>
                <c:pt idx="156">
                  <c:v>0.165183</c:v>
                </c:pt>
                <c:pt idx="157">
                  <c:v>0.386106</c:v>
                </c:pt>
                <c:pt idx="158">
                  <c:v>0.37424200000000002</c:v>
                </c:pt>
                <c:pt idx="159">
                  <c:v>0.34658699999999998</c:v>
                </c:pt>
                <c:pt idx="160">
                  <c:v>0.23821400000000001</c:v>
                </c:pt>
                <c:pt idx="161">
                  <c:v>0.41248299999999999</c:v>
                </c:pt>
                <c:pt idx="162">
                  <c:v>0.18513099999999999</c:v>
                </c:pt>
                <c:pt idx="163">
                  <c:v>0.431112</c:v>
                </c:pt>
                <c:pt idx="164">
                  <c:v>0.38721100000000003</c:v>
                </c:pt>
                <c:pt idx="165">
                  <c:v>0.47459400000000002</c:v>
                </c:pt>
                <c:pt idx="166">
                  <c:v>0.35638700000000001</c:v>
                </c:pt>
                <c:pt idx="167">
                  <c:v>0.46299600000000002</c:v>
                </c:pt>
                <c:pt idx="168">
                  <c:v>0.72609000000000001</c:v>
                </c:pt>
                <c:pt idx="169">
                  <c:v>0.42238799999999999</c:v>
                </c:pt>
                <c:pt idx="170">
                  <c:v>0.34438999999999997</c:v>
                </c:pt>
                <c:pt idx="171">
                  <c:v>0.36821500000000001</c:v>
                </c:pt>
                <c:pt idx="172">
                  <c:v>0.57430000000000003</c:v>
                </c:pt>
                <c:pt idx="173">
                  <c:v>0.38546200000000003</c:v>
                </c:pt>
                <c:pt idx="174">
                  <c:v>0.47273999999999999</c:v>
                </c:pt>
                <c:pt idx="175">
                  <c:v>0.42471599999999998</c:v>
                </c:pt>
                <c:pt idx="176">
                  <c:v>0.416659</c:v>
                </c:pt>
                <c:pt idx="177">
                  <c:v>0.50394499999999998</c:v>
                </c:pt>
                <c:pt idx="178">
                  <c:v>0.43621599999999999</c:v>
                </c:pt>
                <c:pt idx="179">
                  <c:v>0.97302500000000003</c:v>
                </c:pt>
                <c:pt idx="180">
                  <c:v>0.36406500000000003</c:v>
                </c:pt>
                <c:pt idx="181">
                  <c:v>0.65573000000000004</c:v>
                </c:pt>
                <c:pt idx="182">
                  <c:v>0.62829599999999997</c:v>
                </c:pt>
                <c:pt idx="183">
                  <c:v>0.58944700000000005</c:v>
                </c:pt>
                <c:pt idx="184">
                  <c:v>0.44090000000000001</c:v>
                </c:pt>
                <c:pt idx="185">
                  <c:v>0.25870399999999999</c:v>
                </c:pt>
                <c:pt idx="186">
                  <c:v>0.54604799999999998</c:v>
                </c:pt>
                <c:pt idx="187">
                  <c:v>0.44302900000000001</c:v>
                </c:pt>
                <c:pt idx="188">
                  <c:v>0.38414900000000002</c:v>
                </c:pt>
                <c:pt idx="189">
                  <c:v>0.40037</c:v>
                </c:pt>
                <c:pt idx="190">
                  <c:v>0.63091399999999997</c:v>
                </c:pt>
                <c:pt idx="191">
                  <c:v>0.31712200000000001</c:v>
                </c:pt>
                <c:pt idx="192">
                  <c:v>0.45952700000000002</c:v>
                </c:pt>
                <c:pt idx="193">
                  <c:v>0.44894699999999998</c:v>
                </c:pt>
                <c:pt idx="194">
                  <c:v>0.42014800000000002</c:v>
                </c:pt>
                <c:pt idx="195">
                  <c:v>0.60470900000000005</c:v>
                </c:pt>
                <c:pt idx="196">
                  <c:v>0.36452899999999999</c:v>
                </c:pt>
                <c:pt idx="197">
                  <c:v>0.41641499999999998</c:v>
                </c:pt>
                <c:pt idx="198">
                  <c:v>0.51421799999999995</c:v>
                </c:pt>
                <c:pt idx="199">
                  <c:v>0.49395</c:v>
                </c:pt>
                <c:pt idx="200">
                  <c:v>0.52879500000000002</c:v>
                </c:pt>
                <c:pt idx="201">
                  <c:v>0.48621900000000001</c:v>
                </c:pt>
                <c:pt idx="202">
                  <c:v>0.49201400000000001</c:v>
                </c:pt>
                <c:pt idx="203">
                  <c:v>0.51431000000000004</c:v>
                </c:pt>
                <c:pt idx="204">
                  <c:v>0.53445100000000001</c:v>
                </c:pt>
                <c:pt idx="205">
                  <c:v>0.51315999999999995</c:v>
                </c:pt>
                <c:pt idx="206">
                  <c:v>0.53497600000000001</c:v>
                </c:pt>
                <c:pt idx="207">
                  <c:v>0.62176500000000001</c:v>
                </c:pt>
                <c:pt idx="208">
                  <c:v>0.884934</c:v>
                </c:pt>
                <c:pt idx="209">
                  <c:v>0.83574199999999998</c:v>
                </c:pt>
                <c:pt idx="210">
                  <c:v>0.43764500000000001</c:v>
                </c:pt>
                <c:pt idx="211">
                  <c:v>0.56742300000000001</c:v>
                </c:pt>
                <c:pt idx="212">
                  <c:v>0.70217600000000002</c:v>
                </c:pt>
                <c:pt idx="213">
                  <c:v>0.402895</c:v>
                </c:pt>
                <c:pt idx="214">
                  <c:v>0.51995000000000002</c:v>
                </c:pt>
                <c:pt idx="215">
                  <c:v>1.234845</c:v>
                </c:pt>
                <c:pt idx="216">
                  <c:v>0.57827099999999998</c:v>
                </c:pt>
                <c:pt idx="217">
                  <c:v>0.59236299999999997</c:v>
                </c:pt>
                <c:pt idx="218">
                  <c:v>0.659362</c:v>
                </c:pt>
                <c:pt idx="219">
                  <c:v>0.48524699999999998</c:v>
                </c:pt>
                <c:pt idx="220">
                  <c:v>0.25849899999999998</c:v>
                </c:pt>
                <c:pt idx="221">
                  <c:v>0.40631899999999999</c:v>
                </c:pt>
                <c:pt idx="222">
                  <c:v>0.61668599999999996</c:v>
                </c:pt>
                <c:pt idx="223">
                  <c:v>0.742201</c:v>
                </c:pt>
                <c:pt idx="224">
                  <c:v>0.46598400000000001</c:v>
                </c:pt>
                <c:pt idx="225">
                  <c:v>0.58623000000000003</c:v>
                </c:pt>
                <c:pt idx="226">
                  <c:v>0.92377299999999996</c:v>
                </c:pt>
                <c:pt idx="227">
                  <c:v>0.46319500000000002</c:v>
                </c:pt>
                <c:pt idx="228">
                  <c:v>0.46371200000000001</c:v>
                </c:pt>
                <c:pt idx="229">
                  <c:v>1.184488</c:v>
                </c:pt>
                <c:pt idx="230">
                  <c:v>0.48422100000000001</c:v>
                </c:pt>
                <c:pt idx="231">
                  <c:v>0.490284</c:v>
                </c:pt>
                <c:pt idx="232">
                  <c:v>0.527416</c:v>
                </c:pt>
                <c:pt idx="233">
                  <c:v>0.69775200000000004</c:v>
                </c:pt>
                <c:pt idx="234">
                  <c:v>0.28792899999999999</c:v>
                </c:pt>
                <c:pt idx="235">
                  <c:v>0.44941399999999998</c:v>
                </c:pt>
                <c:pt idx="236">
                  <c:v>0.59993200000000002</c:v>
                </c:pt>
                <c:pt idx="237">
                  <c:v>0.57515799999999995</c:v>
                </c:pt>
                <c:pt idx="238">
                  <c:v>0.59947300000000003</c:v>
                </c:pt>
                <c:pt idx="239">
                  <c:v>0.608348</c:v>
                </c:pt>
                <c:pt idx="240">
                  <c:v>0.56003700000000001</c:v>
                </c:pt>
                <c:pt idx="241">
                  <c:v>0.485539</c:v>
                </c:pt>
                <c:pt idx="242">
                  <c:v>0.41350500000000001</c:v>
                </c:pt>
                <c:pt idx="243">
                  <c:v>1.2406889999999999</c:v>
                </c:pt>
                <c:pt idx="244">
                  <c:v>0.86402699999999999</c:v>
                </c:pt>
                <c:pt idx="245">
                  <c:v>0.83457000000000003</c:v>
                </c:pt>
                <c:pt idx="246">
                  <c:v>0.64204700000000003</c:v>
                </c:pt>
                <c:pt idx="247">
                  <c:v>0.638733</c:v>
                </c:pt>
                <c:pt idx="248">
                  <c:v>0.90445399999999998</c:v>
                </c:pt>
                <c:pt idx="249">
                  <c:v>0.65623200000000004</c:v>
                </c:pt>
                <c:pt idx="250">
                  <c:v>0.58510300000000004</c:v>
                </c:pt>
                <c:pt idx="251">
                  <c:v>0.63313299999999995</c:v>
                </c:pt>
                <c:pt idx="252">
                  <c:v>0.91392700000000004</c:v>
                </c:pt>
                <c:pt idx="253">
                  <c:v>0.460262</c:v>
                </c:pt>
                <c:pt idx="254">
                  <c:v>0.67157800000000001</c:v>
                </c:pt>
                <c:pt idx="255">
                  <c:v>0.57288600000000001</c:v>
                </c:pt>
                <c:pt idx="256">
                  <c:v>0.58122499999999999</c:v>
                </c:pt>
                <c:pt idx="257">
                  <c:v>0.58152499999999996</c:v>
                </c:pt>
                <c:pt idx="258">
                  <c:v>0.61092900000000006</c:v>
                </c:pt>
                <c:pt idx="259">
                  <c:v>0.53226499999999999</c:v>
                </c:pt>
                <c:pt idx="260">
                  <c:v>0.63441599999999998</c:v>
                </c:pt>
                <c:pt idx="261">
                  <c:v>0.69311800000000001</c:v>
                </c:pt>
                <c:pt idx="262">
                  <c:v>0.69096599999999997</c:v>
                </c:pt>
                <c:pt idx="263">
                  <c:v>0.56378399999999995</c:v>
                </c:pt>
                <c:pt idx="264">
                  <c:v>0.80183499999999996</c:v>
                </c:pt>
                <c:pt idx="265">
                  <c:v>0.70708199999999999</c:v>
                </c:pt>
                <c:pt idx="266">
                  <c:v>0.53978899999999996</c:v>
                </c:pt>
                <c:pt idx="267">
                  <c:v>0.60907800000000001</c:v>
                </c:pt>
                <c:pt idx="268">
                  <c:v>0.72163900000000003</c:v>
                </c:pt>
                <c:pt idx="269">
                  <c:v>0.62959799999999999</c:v>
                </c:pt>
                <c:pt idx="270">
                  <c:v>0.712086</c:v>
                </c:pt>
                <c:pt idx="271">
                  <c:v>0.76971699999999998</c:v>
                </c:pt>
                <c:pt idx="272">
                  <c:v>0.65734499999999996</c:v>
                </c:pt>
                <c:pt idx="273">
                  <c:v>0.49159599999999998</c:v>
                </c:pt>
                <c:pt idx="274">
                  <c:v>0.72724800000000001</c:v>
                </c:pt>
                <c:pt idx="275">
                  <c:v>0.759544</c:v>
                </c:pt>
                <c:pt idx="276">
                  <c:v>0.63381100000000001</c:v>
                </c:pt>
                <c:pt idx="277">
                  <c:v>0.82367400000000002</c:v>
                </c:pt>
                <c:pt idx="278">
                  <c:v>0.77797899999999998</c:v>
                </c:pt>
                <c:pt idx="279">
                  <c:v>0.74407500000000004</c:v>
                </c:pt>
                <c:pt idx="280">
                  <c:v>0.91690899999999997</c:v>
                </c:pt>
                <c:pt idx="281">
                  <c:v>0.89898599999999995</c:v>
                </c:pt>
                <c:pt idx="282">
                  <c:v>0.761181</c:v>
                </c:pt>
                <c:pt idx="283">
                  <c:v>0.90607199999999999</c:v>
                </c:pt>
                <c:pt idx="284">
                  <c:v>0.88240799999999997</c:v>
                </c:pt>
                <c:pt idx="285">
                  <c:v>0.78972100000000001</c:v>
                </c:pt>
                <c:pt idx="286">
                  <c:v>0.78952299999999997</c:v>
                </c:pt>
                <c:pt idx="287">
                  <c:v>0.77046000000000003</c:v>
                </c:pt>
                <c:pt idx="288">
                  <c:v>0.68860600000000005</c:v>
                </c:pt>
                <c:pt idx="289">
                  <c:v>0.747085</c:v>
                </c:pt>
                <c:pt idx="290">
                  <c:v>0.75335700000000005</c:v>
                </c:pt>
                <c:pt idx="291">
                  <c:v>0.55249300000000001</c:v>
                </c:pt>
                <c:pt idx="292">
                  <c:v>0.67903800000000003</c:v>
                </c:pt>
                <c:pt idx="293">
                  <c:v>0.63356500000000004</c:v>
                </c:pt>
                <c:pt idx="294">
                  <c:v>0.74998699999999996</c:v>
                </c:pt>
                <c:pt idx="295">
                  <c:v>1.0412330000000001</c:v>
                </c:pt>
                <c:pt idx="296">
                  <c:v>0.70303099999999996</c:v>
                </c:pt>
                <c:pt idx="297">
                  <c:v>0.58440000000000003</c:v>
                </c:pt>
                <c:pt idx="298">
                  <c:v>0.65580799999999995</c:v>
                </c:pt>
                <c:pt idx="299">
                  <c:v>0.73309400000000002</c:v>
                </c:pt>
                <c:pt idx="300">
                  <c:v>0.78968099999999997</c:v>
                </c:pt>
                <c:pt idx="301">
                  <c:v>0.667906</c:v>
                </c:pt>
                <c:pt idx="302">
                  <c:v>0.50615500000000002</c:v>
                </c:pt>
                <c:pt idx="303">
                  <c:v>0.64991500000000002</c:v>
                </c:pt>
                <c:pt idx="304">
                  <c:v>0.52011499999999999</c:v>
                </c:pt>
                <c:pt idx="305">
                  <c:v>0.70595300000000005</c:v>
                </c:pt>
                <c:pt idx="306">
                  <c:v>0.92715199999999998</c:v>
                </c:pt>
                <c:pt idx="307">
                  <c:v>1.25545</c:v>
                </c:pt>
                <c:pt idx="308">
                  <c:v>1.203994</c:v>
                </c:pt>
                <c:pt idx="309">
                  <c:v>0.76512100000000005</c:v>
                </c:pt>
                <c:pt idx="310">
                  <c:v>0.66542299999999999</c:v>
                </c:pt>
                <c:pt idx="311">
                  <c:v>0.50399700000000003</c:v>
                </c:pt>
                <c:pt idx="312">
                  <c:v>0.83766099999999999</c:v>
                </c:pt>
                <c:pt idx="313">
                  <c:v>0.40914499999999998</c:v>
                </c:pt>
                <c:pt idx="314">
                  <c:v>0.74248800000000004</c:v>
                </c:pt>
                <c:pt idx="315">
                  <c:v>1.243266</c:v>
                </c:pt>
                <c:pt idx="316">
                  <c:v>0.72514500000000004</c:v>
                </c:pt>
                <c:pt idx="317">
                  <c:v>1.016842</c:v>
                </c:pt>
                <c:pt idx="318">
                  <c:v>0.89934999999999998</c:v>
                </c:pt>
                <c:pt idx="319">
                  <c:v>1.2129829999999999</c:v>
                </c:pt>
                <c:pt idx="320">
                  <c:v>0.69801999999999997</c:v>
                </c:pt>
                <c:pt idx="321">
                  <c:v>0.69627099999999997</c:v>
                </c:pt>
                <c:pt idx="322">
                  <c:v>0.617676</c:v>
                </c:pt>
                <c:pt idx="323">
                  <c:v>1.0255879999999999</c:v>
                </c:pt>
                <c:pt idx="324">
                  <c:v>0.71264499999999997</c:v>
                </c:pt>
                <c:pt idx="325">
                  <c:v>0.80247299999999999</c:v>
                </c:pt>
                <c:pt idx="326">
                  <c:v>0.837727</c:v>
                </c:pt>
                <c:pt idx="327">
                  <c:v>0.82301500000000005</c:v>
                </c:pt>
                <c:pt idx="328">
                  <c:v>1.0954680000000001</c:v>
                </c:pt>
                <c:pt idx="329">
                  <c:v>0.50420799999999999</c:v>
                </c:pt>
                <c:pt idx="330">
                  <c:v>0.595912</c:v>
                </c:pt>
                <c:pt idx="331">
                  <c:v>0.78140799999999999</c:v>
                </c:pt>
                <c:pt idx="332">
                  <c:v>0.66434199999999999</c:v>
                </c:pt>
                <c:pt idx="333">
                  <c:v>0.93171199999999998</c:v>
                </c:pt>
                <c:pt idx="334">
                  <c:v>0.62001700000000004</c:v>
                </c:pt>
                <c:pt idx="335">
                  <c:v>1.241026</c:v>
                </c:pt>
                <c:pt idx="336">
                  <c:v>0.97899700000000001</c:v>
                </c:pt>
                <c:pt idx="337">
                  <c:v>1.3581049999999999</c:v>
                </c:pt>
                <c:pt idx="338">
                  <c:v>0.73753899999999994</c:v>
                </c:pt>
                <c:pt idx="339">
                  <c:v>0.419238</c:v>
                </c:pt>
                <c:pt idx="340">
                  <c:v>0.95787199999999995</c:v>
                </c:pt>
                <c:pt idx="341">
                  <c:v>0.61192800000000003</c:v>
                </c:pt>
                <c:pt idx="342">
                  <c:v>1.00986</c:v>
                </c:pt>
                <c:pt idx="343">
                  <c:v>1.6087880000000001</c:v>
                </c:pt>
                <c:pt idx="344">
                  <c:v>0.77991699999999997</c:v>
                </c:pt>
                <c:pt idx="345">
                  <c:v>1.0887549999999999</c:v>
                </c:pt>
                <c:pt idx="346">
                  <c:v>0.98395900000000003</c:v>
                </c:pt>
                <c:pt idx="347">
                  <c:v>0.96028800000000003</c:v>
                </c:pt>
                <c:pt idx="348">
                  <c:v>0.73105299999999995</c:v>
                </c:pt>
                <c:pt idx="349">
                  <c:v>0.238542</c:v>
                </c:pt>
                <c:pt idx="350">
                  <c:v>1.071763</c:v>
                </c:pt>
                <c:pt idx="351">
                  <c:v>0.73375100000000004</c:v>
                </c:pt>
                <c:pt idx="352">
                  <c:v>1.015792</c:v>
                </c:pt>
                <c:pt idx="353">
                  <c:v>0.68336799999999998</c:v>
                </c:pt>
                <c:pt idx="354">
                  <c:v>0.53678800000000004</c:v>
                </c:pt>
                <c:pt idx="355">
                  <c:v>0.76665799999999995</c:v>
                </c:pt>
                <c:pt idx="356">
                  <c:v>1.188779</c:v>
                </c:pt>
                <c:pt idx="357">
                  <c:v>0.72460500000000005</c:v>
                </c:pt>
                <c:pt idx="358">
                  <c:v>0.87346000000000001</c:v>
                </c:pt>
                <c:pt idx="359">
                  <c:v>1.1486829999999999</c:v>
                </c:pt>
                <c:pt idx="360">
                  <c:v>1.1965110000000001</c:v>
                </c:pt>
                <c:pt idx="361">
                  <c:v>0.61179099999999997</c:v>
                </c:pt>
                <c:pt idx="362">
                  <c:v>0.83371300000000004</c:v>
                </c:pt>
                <c:pt idx="363">
                  <c:v>1.1520550000000001</c:v>
                </c:pt>
                <c:pt idx="364">
                  <c:v>1.016106</c:v>
                </c:pt>
                <c:pt idx="365">
                  <c:v>0.41662500000000002</c:v>
                </c:pt>
                <c:pt idx="366">
                  <c:v>1.234378</c:v>
                </c:pt>
                <c:pt idx="367">
                  <c:v>1.2651810000000001</c:v>
                </c:pt>
                <c:pt idx="368">
                  <c:v>0.99270999999999998</c:v>
                </c:pt>
                <c:pt idx="369">
                  <c:v>1.030054</c:v>
                </c:pt>
                <c:pt idx="370">
                  <c:v>0.84100600000000003</c:v>
                </c:pt>
                <c:pt idx="371">
                  <c:v>1.3100259999999999</c:v>
                </c:pt>
                <c:pt idx="372">
                  <c:v>1.114517</c:v>
                </c:pt>
                <c:pt idx="373">
                  <c:v>1.5408809999999999</c:v>
                </c:pt>
                <c:pt idx="374">
                  <c:v>1.2059230000000001</c:v>
                </c:pt>
                <c:pt idx="375">
                  <c:v>1.532486</c:v>
                </c:pt>
                <c:pt idx="376">
                  <c:v>0.73391600000000001</c:v>
                </c:pt>
                <c:pt idx="377">
                  <c:v>0.94144399999999995</c:v>
                </c:pt>
                <c:pt idx="378">
                  <c:v>1.073874</c:v>
                </c:pt>
                <c:pt idx="379">
                  <c:v>0.889374</c:v>
                </c:pt>
                <c:pt idx="380">
                  <c:v>0.89486900000000003</c:v>
                </c:pt>
                <c:pt idx="381">
                  <c:v>1.1059540000000001</c:v>
                </c:pt>
                <c:pt idx="382">
                  <c:v>1.052737</c:v>
                </c:pt>
                <c:pt idx="383">
                  <c:v>0.99766299999999997</c:v>
                </c:pt>
                <c:pt idx="384">
                  <c:v>0.64725100000000002</c:v>
                </c:pt>
                <c:pt idx="385">
                  <c:v>1.327202</c:v>
                </c:pt>
                <c:pt idx="386">
                  <c:v>0.88184399999999996</c:v>
                </c:pt>
                <c:pt idx="387">
                  <c:v>0.91479500000000002</c:v>
                </c:pt>
                <c:pt idx="388">
                  <c:v>0.43301000000000001</c:v>
                </c:pt>
                <c:pt idx="389">
                  <c:v>0.774451</c:v>
                </c:pt>
                <c:pt idx="390">
                  <c:v>1.9909239999999999</c:v>
                </c:pt>
                <c:pt idx="391">
                  <c:v>1.092422</c:v>
                </c:pt>
                <c:pt idx="392">
                  <c:v>0.82719299999999996</c:v>
                </c:pt>
                <c:pt idx="393">
                  <c:v>0.99935200000000002</c:v>
                </c:pt>
                <c:pt idx="394">
                  <c:v>1.1419900000000001</c:v>
                </c:pt>
                <c:pt idx="395">
                  <c:v>1.133392</c:v>
                </c:pt>
                <c:pt idx="396">
                  <c:v>1.4384779999999999</c:v>
                </c:pt>
                <c:pt idx="397">
                  <c:v>1.189673</c:v>
                </c:pt>
                <c:pt idx="398">
                  <c:v>1.197136</c:v>
                </c:pt>
                <c:pt idx="399">
                  <c:v>1.2078329999999999</c:v>
                </c:pt>
                <c:pt idx="400">
                  <c:v>1.388468</c:v>
                </c:pt>
                <c:pt idx="401">
                  <c:v>0.57482999999999995</c:v>
                </c:pt>
                <c:pt idx="402">
                  <c:v>0.88123600000000002</c:v>
                </c:pt>
                <c:pt idx="403">
                  <c:v>0.94474400000000003</c:v>
                </c:pt>
                <c:pt idx="404">
                  <c:v>1.01413</c:v>
                </c:pt>
                <c:pt idx="405">
                  <c:v>1.3176829999999999</c:v>
                </c:pt>
                <c:pt idx="406">
                  <c:v>0.792022</c:v>
                </c:pt>
                <c:pt idx="407">
                  <c:v>0.49556499999999998</c:v>
                </c:pt>
                <c:pt idx="408">
                  <c:v>1.146865</c:v>
                </c:pt>
                <c:pt idx="409">
                  <c:v>0.58508400000000005</c:v>
                </c:pt>
                <c:pt idx="410">
                  <c:v>1.189943</c:v>
                </c:pt>
                <c:pt idx="411">
                  <c:v>1.686059</c:v>
                </c:pt>
                <c:pt idx="412">
                  <c:v>1.211913</c:v>
                </c:pt>
                <c:pt idx="413">
                  <c:v>0.96208400000000005</c:v>
                </c:pt>
                <c:pt idx="414">
                  <c:v>0.97967800000000005</c:v>
                </c:pt>
                <c:pt idx="415">
                  <c:v>1.2937240000000001</c:v>
                </c:pt>
                <c:pt idx="416">
                  <c:v>0.998471</c:v>
                </c:pt>
                <c:pt idx="417">
                  <c:v>1.4711179999999999</c:v>
                </c:pt>
                <c:pt idx="418">
                  <c:v>1.3809070000000001</c:v>
                </c:pt>
                <c:pt idx="419">
                  <c:v>1.372924</c:v>
                </c:pt>
                <c:pt idx="420">
                  <c:v>1.242005</c:v>
                </c:pt>
                <c:pt idx="421">
                  <c:v>0.99951000000000001</c:v>
                </c:pt>
                <c:pt idx="422">
                  <c:v>0.63409800000000005</c:v>
                </c:pt>
                <c:pt idx="423">
                  <c:v>1.365</c:v>
                </c:pt>
                <c:pt idx="424">
                  <c:v>1.28576</c:v>
                </c:pt>
                <c:pt idx="425">
                  <c:v>1.6169199999999999</c:v>
                </c:pt>
                <c:pt idx="426">
                  <c:v>0.496728</c:v>
                </c:pt>
                <c:pt idx="427">
                  <c:v>0.71055900000000005</c:v>
                </c:pt>
                <c:pt idx="428">
                  <c:v>1.239787</c:v>
                </c:pt>
                <c:pt idx="429">
                  <c:v>1.4568479999999999</c:v>
                </c:pt>
                <c:pt idx="430">
                  <c:v>0.60653400000000002</c:v>
                </c:pt>
                <c:pt idx="431">
                  <c:v>1.168898</c:v>
                </c:pt>
                <c:pt idx="432">
                  <c:v>1.2320519999999999</c:v>
                </c:pt>
                <c:pt idx="433">
                  <c:v>0.84245499999999995</c:v>
                </c:pt>
                <c:pt idx="434">
                  <c:v>1.0843370000000001</c:v>
                </c:pt>
                <c:pt idx="435">
                  <c:v>1.2679450000000001</c:v>
                </c:pt>
                <c:pt idx="436">
                  <c:v>1.8950640000000001</c:v>
                </c:pt>
                <c:pt idx="437">
                  <c:v>1.1508940000000001</c:v>
                </c:pt>
                <c:pt idx="438">
                  <c:v>1.344354</c:v>
                </c:pt>
                <c:pt idx="439">
                  <c:v>1.454639</c:v>
                </c:pt>
                <c:pt idx="440">
                  <c:v>1.2770570000000001</c:v>
                </c:pt>
                <c:pt idx="441">
                  <c:v>0.77852699999999997</c:v>
                </c:pt>
                <c:pt idx="442">
                  <c:v>1.101523</c:v>
                </c:pt>
                <c:pt idx="443">
                  <c:v>1.588849</c:v>
                </c:pt>
                <c:pt idx="444">
                  <c:v>1.09663</c:v>
                </c:pt>
                <c:pt idx="445">
                  <c:v>0.95219500000000001</c:v>
                </c:pt>
                <c:pt idx="446">
                  <c:v>1.6131679999999999</c:v>
                </c:pt>
                <c:pt idx="447">
                  <c:v>1.4680150000000001</c:v>
                </c:pt>
                <c:pt idx="448">
                  <c:v>1.3896630000000001</c:v>
                </c:pt>
                <c:pt idx="449">
                  <c:v>1.501487</c:v>
                </c:pt>
                <c:pt idx="450">
                  <c:v>1.5129049999999999</c:v>
                </c:pt>
                <c:pt idx="451">
                  <c:v>1.5184839999999999</c:v>
                </c:pt>
                <c:pt idx="452">
                  <c:v>1.0052319999999999</c:v>
                </c:pt>
                <c:pt idx="453">
                  <c:v>1.4128750000000001</c:v>
                </c:pt>
                <c:pt idx="454">
                  <c:v>1.4179759999999999</c:v>
                </c:pt>
                <c:pt idx="455">
                  <c:v>1.4605630000000001</c:v>
                </c:pt>
                <c:pt idx="456">
                  <c:v>1.4449590000000001</c:v>
                </c:pt>
                <c:pt idx="457">
                  <c:v>1.4513229999999999</c:v>
                </c:pt>
                <c:pt idx="458">
                  <c:v>1.60124</c:v>
                </c:pt>
                <c:pt idx="459">
                  <c:v>1.739938</c:v>
                </c:pt>
                <c:pt idx="460">
                  <c:v>1.5245759999999999</c:v>
                </c:pt>
                <c:pt idx="461">
                  <c:v>1.8123860000000001</c:v>
                </c:pt>
                <c:pt idx="462">
                  <c:v>1.462812</c:v>
                </c:pt>
                <c:pt idx="463">
                  <c:v>1.532883</c:v>
                </c:pt>
                <c:pt idx="464">
                  <c:v>1.3034939999999999</c:v>
                </c:pt>
                <c:pt idx="465">
                  <c:v>1.6237280000000001</c:v>
                </c:pt>
                <c:pt idx="466">
                  <c:v>1.592374</c:v>
                </c:pt>
                <c:pt idx="467">
                  <c:v>1.2726379999999999</c:v>
                </c:pt>
                <c:pt idx="468">
                  <c:v>1.744578</c:v>
                </c:pt>
                <c:pt idx="469">
                  <c:v>2.2002039999999998</c:v>
                </c:pt>
                <c:pt idx="470">
                  <c:v>1.5066889999999999</c:v>
                </c:pt>
                <c:pt idx="471">
                  <c:v>1.314203</c:v>
                </c:pt>
                <c:pt idx="472">
                  <c:v>1.604935</c:v>
                </c:pt>
                <c:pt idx="473">
                  <c:v>1.229627</c:v>
                </c:pt>
                <c:pt idx="474">
                  <c:v>1.291668</c:v>
                </c:pt>
                <c:pt idx="475">
                  <c:v>1.8304050000000001</c:v>
                </c:pt>
                <c:pt idx="476">
                  <c:v>1.7769649999999999</c:v>
                </c:pt>
                <c:pt idx="477">
                  <c:v>1.370133</c:v>
                </c:pt>
                <c:pt idx="478">
                  <c:v>2.6756479999999998</c:v>
                </c:pt>
                <c:pt idx="479">
                  <c:v>1.5276700000000001</c:v>
                </c:pt>
                <c:pt idx="480">
                  <c:v>1.265924</c:v>
                </c:pt>
                <c:pt idx="481">
                  <c:v>1.608832</c:v>
                </c:pt>
                <c:pt idx="482">
                  <c:v>1.585488</c:v>
                </c:pt>
                <c:pt idx="483">
                  <c:v>1.574233</c:v>
                </c:pt>
                <c:pt idx="484">
                  <c:v>1.2807740000000001</c:v>
                </c:pt>
                <c:pt idx="485">
                  <c:v>1.472321</c:v>
                </c:pt>
                <c:pt idx="486">
                  <c:v>0.96448400000000001</c:v>
                </c:pt>
                <c:pt idx="487">
                  <c:v>1.6408769999999999</c:v>
                </c:pt>
                <c:pt idx="488">
                  <c:v>1.058354</c:v>
                </c:pt>
                <c:pt idx="489">
                  <c:v>1.3403400000000001</c:v>
                </c:pt>
                <c:pt idx="490">
                  <c:v>1.44038</c:v>
                </c:pt>
                <c:pt idx="491">
                  <c:v>1.4729399999999999</c:v>
                </c:pt>
                <c:pt idx="492">
                  <c:v>1.0595019999999999</c:v>
                </c:pt>
                <c:pt idx="493">
                  <c:v>1.483584</c:v>
                </c:pt>
                <c:pt idx="494">
                  <c:v>1.313779</c:v>
                </c:pt>
                <c:pt idx="495">
                  <c:v>1.435568</c:v>
                </c:pt>
                <c:pt idx="496">
                  <c:v>1.6009059999999999</c:v>
                </c:pt>
                <c:pt idx="497">
                  <c:v>1.2271030000000001</c:v>
                </c:pt>
                <c:pt idx="498">
                  <c:v>1.5192829999999999</c:v>
                </c:pt>
                <c:pt idx="499">
                  <c:v>1.8288359999999999</c:v>
                </c:pt>
                <c:pt idx="500">
                  <c:v>1.699268</c:v>
                </c:pt>
                <c:pt idx="501">
                  <c:v>2.0083199999999999</c:v>
                </c:pt>
                <c:pt idx="502">
                  <c:v>1.6224909999999999</c:v>
                </c:pt>
                <c:pt idx="503">
                  <c:v>22.437926000000001</c:v>
                </c:pt>
                <c:pt idx="504">
                  <c:v>1.8126880000000001</c:v>
                </c:pt>
                <c:pt idx="505">
                  <c:v>1.4855849999999999</c:v>
                </c:pt>
                <c:pt idx="506">
                  <c:v>1.6118170000000001</c:v>
                </c:pt>
                <c:pt idx="507">
                  <c:v>1.45316</c:v>
                </c:pt>
                <c:pt idx="508">
                  <c:v>1.695506</c:v>
                </c:pt>
                <c:pt idx="509">
                  <c:v>2.713374</c:v>
                </c:pt>
                <c:pt idx="510">
                  <c:v>1.6010040000000001</c:v>
                </c:pt>
                <c:pt idx="511">
                  <c:v>1.3588739999999999</c:v>
                </c:pt>
                <c:pt idx="512">
                  <c:v>1.8700079999999999</c:v>
                </c:pt>
                <c:pt idx="513">
                  <c:v>1.1379900000000001</c:v>
                </c:pt>
                <c:pt idx="514">
                  <c:v>1.961727</c:v>
                </c:pt>
                <c:pt idx="515">
                  <c:v>1.8852439999999999</c:v>
                </c:pt>
                <c:pt idx="516">
                  <c:v>1.6814849999999999</c:v>
                </c:pt>
                <c:pt idx="517">
                  <c:v>1.6814560000000001</c:v>
                </c:pt>
                <c:pt idx="518">
                  <c:v>1.7907679999999999</c:v>
                </c:pt>
                <c:pt idx="519">
                  <c:v>2.2493979999999998</c:v>
                </c:pt>
                <c:pt idx="520">
                  <c:v>2.0283660000000001</c:v>
                </c:pt>
                <c:pt idx="521">
                  <c:v>1.8058689999999999</c:v>
                </c:pt>
                <c:pt idx="522">
                  <c:v>1.967692</c:v>
                </c:pt>
                <c:pt idx="523">
                  <c:v>1.04372</c:v>
                </c:pt>
                <c:pt idx="524">
                  <c:v>1.4306779999999999</c:v>
                </c:pt>
                <c:pt idx="525">
                  <c:v>1.9787520000000001</c:v>
                </c:pt>
                <c:pt idx="526">
                  <c:v>1.7861199999999999</c:v>
                </c:pt>
                <c:pt idx="527">
                  <c:v>1.3789450000000001</c:v>
                </c:pt>
                <c:pt idx="528">
                  <c:v>1.947308</c:v>
                </c:pt>
                <c:pt idx="529">
                  <c:v>1.570211</c:v>
                </c:pt>
                <c:pt idx="530">
                  <c:v>1.8496140000000001</c:v>
                </c:pt>
                <c:pt idx="531">
                  <c:v>1.7312479999999999</c:v>
                </c:pt>
                <c:pt idx="532">
                  <c:v>1.7006019999999999</c:v>
                </c:pt>
                <c:pt idx="533">
                  <c:v>2.0070070000000002</c:v>
                </c:pt>
                <c:pt idx="534">
                  <c:v>1.9896229999999999</c:v>
                </c:pt>
                <c:pt idx="535">
                  <c:v>0.575627</c:v>
                </c:pt>
                <c:pt idx="536">
                  <c:v>1.987919</c:v>
                </c:pt>
                <c:pt idx="537">
                  <c:v>1.6784870000000001</c:v>
                </c:pt>
                <c:pt idx="538">
                  <c:v>1.686925</c:v>
                </c:pt>
                <c:pt idx="539">
                  <c:v>1.380833</c:v>
                </c:pt>
                <c:pt idx="540">
                  <c:v>1.6890860000000001</c:v>
                </c:pt>
                <c:pt idx="541">
                  <c:v>1.6616960000000001</c:v>
                </c:pt>
                <c:pt idx="542">
                  <c:v>2.1019839999999999</c:v>
                </c:pt>
                <c:pt idx="543">
                  <c:v>2.385875</c:v>
                </c:pt>
                <c:pt idx="544">
                  <c:v>1.455824</c:v>
                </c:pt>
                <c:pt idx="545">
                  <c:v>0.57465599999999994</c:v>
                </c:pt>
                <c:pt idx="546">
                  <c:v>2.0240119999999999</c:v>
                </c:pt>
                <c:pt idx="547">
                  <c:v>1.9260440000000001</c:v>
                </c:pt>
                <c:pt idx="548">
                  <c:v>2.0298389999999999</c:v>
                </c:pt>
                <c:pt idx="549">
                  <c:v>1.6518839999999999</c:v>
                </c:pt>
                <c:pt idx="550">
                  <c:v>1.8673740000000001</c:v>
                </c:pt>
                <c:pt idx="551">
                  <c:v>1.3993629999999999</c:v>
                </c:pt>
                <c:pt idx="552">
                  <c:v>2.5096850000000002</c:v>
                </c:pt>
                <c:pt idx="553">
                  <c:v>2.0381300000000002</c:v>
                </c:pt>
                <c:pt idx="554">
                  <c:v>1.9262630000000001</c:v>
                </c:pt>
                <c:pt idx="555">
                  <c:v>1.6563330000000001</c:v>
                </c:pt>
                <c:pt idx="556">
                  <c:v>2.0298759999999998</c:v>
                </c:pt>
                <c:pt idx="557">
                  <c:v>2.1027930000000001</c:v>
                </c:pt>
                <c:pt idx="558">
                  <c:v>1.890431</c:v>
                </c:pt>
                <c:pt idx="559">
                  <c:v>1.795228</c:v>
                </c:pt>
                <c:pt idx="560">
                  <c:v>2.5741610000000001</c:v>
                </c:pt>
                <c:pt idx="561">
                  <c:v>2.1980499999999998</c:v>
                </c:pt>
                <c:pt idx="562">
                  <c:v>1.779601</c:v>
                </c:pt>
                <c:pt idx="563">
                  <c:v>1.73173</c:v>
                </c:pt>
                <c:pt idx="564">
                  <c:v>2.006688</c:v>
                </c:pt>
                <c:pt idx="565">
                  <c:v>1.5830660000000001</c:v>
                </c:pt>
                <c:pt idx="566">
                  <c:v>1.920858</c:v>
                </c:pt>
                <c:pt idx="567">
                  <c:v>2.1658430000000002</c:v>
                </c:pt>
                <c:pt idx="568">
                  <c:v>2.1829670000000001</c:v>
                </c:pt>
                <c:pt idx="569">
                  <c:v>1.870333</c:v>
                </c:pt>
                <c:pt idx="570">
                  <c:v>1.8006409999999999</c:v>
                </c:pt>
                <c:pt idx="571">
                  <c:v>1.509895</c:v>
                </c:pt>
                <c:pt idx="572">
                  <c:v>1.856751</c:v>
                </c:pt>
                <c:pt idx="573">
                  <c:v>1.4840230000000001</c:v>
                </c:pt>
                <c:pt idx="574">
                  <c:v>2.0987900000000002</c:v>
                </c:pt>
                <c:pt idx="575">
                  <c:v>1.8692279999999999</c:v>
                </c:pt>
                <c:pt idx="576">
                  <c:v>1.356306</c:v>
                </c:pt>
                <c:pt idx="577">
                  <c:v>1.7872349999999999</c:v>
                </c:pt>
                <c:pt idx="578">
                  <c:v>2.1728619999999998</c:v>
                </c:pt>
                <c:pt idx="579">
                  <c:v>2.819569</c:v>
                </c:pt>
                <c:pt idx="580">
                  <c:v>1.767112</c:v>
                </c:pt>
                <c:pt idx="581">
                  <c:v>1.957335</c:v>
                </c:pt>
                <c:pt idx="582">
                  <c:v>2.396871</c:v>
                </c:pt>
                <c:pt idx="583">
                  <c:v>2.1511559999999998</c:v>
                </c:pt>
                <c:pt idx="584">
                  <c:v>2.0322490000000002</c:v>
                </c:pt>
                <c:pt idx="585">
                  <c:v>2.54738</c:v>
                </c:pt>
                <c:pt idx="586">
                  <c:v>2.243144</c:v>
                </c:pt>
                <c:pt idx="587">
                  <c:v>2.256116</c:v>
                </c:pt>
                <c:pt idx="588">
                  <c:v>2.4390670000000001</c:v>
                </c:pt>
                <c:pt idx="589">
                  <c:v>2.1318609999999998</c:v>
                </c:pt>
                <c:pt idx="590">
                  <c:v>2.1324109999999998</c:v>
                </c:pt>
                <c:pt idx="591">
                  <c:v>2.5185399999999998</c:v>
                </c:pt>
                <c:pt idx="592">
                  <c:v>1.953627</c:v>
                </c:pt>
                <c:pt idx="593">
                  <c:v>2.0721780000000001</c:v>
                </c:pt>
                <c:pt idx="594">
                  <c:v>2.2360880000000001</c:v>
                </c:pt>
                <c:pt idx="595">
                  <c:v>2.2419150000000001</c:v>
                </c:pt>
                <c:pt idx="596">
                  <c:v>2.1529829999999999</c:v>
                </c:pt>
                <c:pt idx="597">
                  <c:v>3.047533</c:v>
                </c:pt>
                <c:pt idx="598">
                  <c:v>2.2408800000000002</c:v>
                </c:pt>
                <c:pt idx="599">
                  <c:v>2.4449709999999998</c:v>
                </c:pt>
                <c:pt idx="600">
                  <c:v>2.2061470000000001</c:v>
                </c:pt>
                <c:pt idx="601">
                  <c:v>1.8834470000000001</c:v>
                </c:pt>
                <c:pt idx="602">
                  <c:v>3.0961050000000001</c:v>
                </c:pt>
                <c:pt idx="603">
                  <c:v>3.0945119999999999</c:v>
                </c:pt>
                <c:pt idx="604">
                  <c:v>3.2726130000000002</c:v>
                </c:pt>
                <c:pt idx="605">
                  <c:v>2.1726359999999998</c:v>
                </c:pt>
                <c:pt idx="606">
                  <c:v>2.2316189999999998</c:v>
                </c:pt>
                <c:pt idx="607">
                  <c:v>3.0595659999999998</c:v>
                </c:pt>
                <c:pt idx="608">
                  <c:v>1.037685</c:v>
                </c:pt>
                <c:pt idx="609">
                  <c:v>2.539628</c:v>
                </c:pt>
                <c:pt idx="610">
                  <c:v>2.211417</c:v>
                </c:pt>
                <c:pt idx="611">
                  <c:v>2.2197520000000002</c:v>
                </c:pt>
                <c:pt idx="612">
                  <c:v>2.1345689999999999</c:v>
                </c:pt>
                <c:pt idx="613">
                  <c:v>2.2694459999999999</c:v>
                </c:pt>
                <c:pt idx="614">
                  <c:v>2.5866539999999998</c:v>
                </c:pt>
                <c:pt idx="615">
                  <c:v>2.6983990000000002</c:v>
                </c:pt>
                <c:pt idx="616">
                  <c:v>2.1724610000000002</c:v>
                </c:pt>
                <c:pt idx="617">
                  <c:v>2.1859389999999999</c:v>
                </c:pt>
                <c:pt idx="618">
                  <c:v>2.1047099999999999</c:v>
                </c:pt>
                <c:pt idx="619">
                  <c:v>1.7967010000000001</c:v>
                </c:pt>
                <c:pt idx="620">
                  <c:v>2.642128</c:v>
                </c:pt>
                <c:pt idx="621">
                  <c:v>2.180097</c:v>
                </c:pt>
                <c:pt idx="622">
                  <c:v>2.2926890000000002</c:v>
                </c:pt>
                <c:pt idx="623">
                  <c:v>2.114271</c:v>
                </c:pt>
                <c:pt idx="624">
                  <c:v>2.6491709999999999</c:v>
                </c:pt>
                <c:pt idx="625">
                  <c:v>2.167926</c:v>
                </c:pt>
                <c:pt idx="626">
                  <c:v>2.7368980000000001</c:v>
                </c:pt>
                <c:pt idx="627">
                  <c:v>2.085998</c:v>
                </c:pt>
                <c:pt idx="628">
                  <c:v>2.0260470000000002</c:v>
                </c:pt>
                <c:pt idx="629">
                  <c:v>2.4738799999999999</c:v>
                </c:pt>
                <c:pt idx="630">
                  <c:v>2.3433850000000001</c:v>
                </c:pt>
                <c:pt idx="631">
                  <c:v>2.4347120000000002</c:v>
                </c:pt>
                <c:pt idx="632">
                  <c:v>2.9533040000000002</c:v>
                </c:pt>
                <c:pt idx="633">
                  <c:v>3.0793509999999999</c:v>
                </c:pt>
                <c:pt idx="634">
                  <c:v>1.5239670000000001</c:v>
                </c:pt>
                <c:pt idx="635">
                  <c:v>1.954107</c:v>
                </c:pt>
                <c:pt idx="636">
                  <c:v>2.4839950000000002</c:v>
                </c:pt>
                <c:pt idx="637">
                  <c:v>2.172911</c:v>
                </c:pt>
                <c:pt idx="638">
                  <c:v>2.2394419999999999</c:v>
                </c:pt>
                <c:pt idx="639">
                  <c:v>2.6502140000000001</c:v>
                </c:pt>
                <c:pt idx="640">
                  <c:v>2.9798650000000002</c:v>
                </c:pt>
                <c:pt idx="641">
                  <c:v>2.4798040000000001</c:v>
                </c:pt>
                <c:pt idx="642">
                  <c:v>2.7375180000000001</c:v>
                </c:pt>
                <c:pt idx="643">
                  <c:v>2.655335</c:v>
                </c:pt>
                <c:pt idx="644">
                  <c:v>3.1705009999999998</c:v>
                </c:pt>
                <c:pt idx="645">
                  <c:v>2.6347900000000002</c:v>
                </c:pt>
                <c:pt idx="646">
                  <c:v>2.5532819999999998</c:v>
                </c:pt>
                <c:pt idx="647">
                  <c:v>3.0656349999999999</c:v>
                </c:pt>
                <c:pt idx="648">
                  <c:v>2.5026229999999998</c:v>
                </c:pt>
                <c:pt idx="649">
                  <c:v>2.6395050000000002</c:v>
                </c:pt>
                <c:pt idx="650">
                  <c:v>2.7912249999999998</c:v>
                </c:pt>
                <c:pt idx="651">
                  <c:v>3.170391</c:v>
                </c:pt>
                <c:pt idx="652">
                  <c:v>2.182391</c:v>
                </c:pt>
                <c:pt idx="653">
                  <c:v>2.540689</c:v>
                </c:pt>
                <c:pt idx="654">
                  <c:v>3.623294</c:v>
                </c:pt>
                <c:pt idx="655">
                  <c:v>2.8318379999999999</c:v>
                </c:pt>
                <c:pt idx="656">
                  <c:v>2.6845289999999999</c:v>
                </c:pt>
                <c:pt idx="657">
                  <c:v>2.4669949999999998</c:v>
                </c:pt>
                <c:pt idx="658">
                  <c:v>1.3280749999999999</c:v>
                </c:pt>
                <c:pt idx="659">
                  <c:v>2.3165170000000002</c:v>
                </c:pt>
                <c:pt idx="660">
                  <c:v>3.116889</c:v>
                </c:pt>
                <c:pt idx="661">
                  <c:v>2.6022789999999998</c:v>
                </c:pt>
                <c:pt idx="662">
                  <c:v>3.7479529999999999</c:v>
                </c:pt>
                <c:pt idx="663">
                  <c:v>2.973004</c:v>
                </c:pt>
                <c:pt idx="664">
                  <c:v>2.4204129999999999</c:v>
                </c:pt>
                <c:pt idx="665">
                  <c:v>2.77319</c:v>
                </c:pt>
                <c:pt idx="666">
                  <c:v>2.99417</c:v>
                </c:pt>
                <c:pt idx="667">
                  <c:v>2.4762580000000001</c:v>
                </c:pt>
                <c:pt idx="668">
                  <c:v>3.1023170000000002</c:v>
                </c:pt>
                <c:pt idx="669">
                  <c:v>2.6356929999999998</c:v>
                </c:pt>
                <c:pt idx="670">
                  <c:v>2.8145989999999999</c:v>
                </c:pt>
                <c:pt idx="671">
                  <c:v>3.2978730000000001</c:v>
                </c:pt>
                <c:pt idx="672">
                  <c:v>2.5325639999999998</c:v>
                </c:pt>
                <c:pt idx="673">
                  <c:v>2.7475589999999999</c:v>
                </c:pt>
                <c:pt idx="674">
                  <c:v>2.531482</c:v>
                </c:pt>
                <c:pt idx="675">
                  <c:v>3.122687</c:v>
                </c:pt>
                <c:pt idx="676">
                  <c:v>2.8911690000000001</c:v>
                </c:pt>
                <c:pt idx="677">
                  <c:v>2.8042630000000002</c:v>
                </c:pt>
                <c:pt idx="678">
                  <c:v>2.6882549999999998</c:v>
                </c:pt>
                <c:pt idx="679">
                  <c:v>2.6409959999999999</c:v>
                </c:pt>
                <c:pt idx="680">
                  <c:v>2.410561</c:v>
                </c:pt>
                <c:pt idx="681">
                  <c:v>2.7729360000000001</c:v>
                </c:pt>
                <c:pt idx="682">
                  <c:v>3.127726</c:v>
                </c:pt>
                <c:pt idx="683">
                  <c:v>2.96807</c:v>
                </c:pt>
                <c:pt idx="684">
                  <c:v>3.1527810000000001</c:v>
                </c:pt>
                <c:pt idx="685">
                  <c:v>2.312039</c:v>
                </c:pt>
                <c:pt idx="686">
                  <c:v>2.6297380000000001</c:v>
                </c:pt>
                <c:pt idx="687">
                  <c:v>2.6349779999999998</c:v>
                </c:pt>
                <c:pt idx="688">
                  <c:v>2.5826889999999998</c:v>
                </c:pt>
                <c:pt idx="689">
                  <c:v>3.785714</c:v>
                </c:pt>
                <c:pt idx="690">
                  <c:v>2.6693539999999998</c:v>
                </c:pt>
                <c:pt idx="691">
                  <c:v>2.6691020000000001</c:v>
                </c:pt>
                <c:pt idx="692">
                  <c:v>2.6629659999999999</c:v>
                </c:pt>
                <c:pt idx="693">
                  <c:v>3.6774230000000001</c:v>
                </c:pt>
                <c:pt idx="694">
                  <c:v>2.9435539999999998</c:v>
                </c:pt>
                <c:pt idx="695">
                  <c:v>2.847423</c:v>
                </c:pt>
                <c:pt idx="696">
                  <c:v>3.0219839999999998</c:v>
                </c:pt>
                <c:pt idx="697">
                  <c:v>3.013522</c:v>
                </c:pt>
                <c:pt idx="698">
                  <c:v>2.6108280000000001</c:v>
                </c:pt>
                <c:pt idx="699">
                  <c:v>2.5804269999999998</c:v>
                </c:pt>
                <c:pt idx="700">
                  <c:v>2.851769</c:v>
                </c:pt>
                <c:pt idx="701">
                  <c:v>3.1109469999999999</c:v>
                </c:pt>
                <c:pt idx="702">
                  <c:v>2.2779989999999999</c:v>
                </c:pt>
                <c:pt idx="703">
                  <c:v>3.3797739999999998</c:v>
                </c:pt>
                <c:pt idx="704">
                  <c:v>2.7504430000000002</c:v>
                </c:pt>
                <c:pt idx="705">
                  <c:v>6.3929220000000004</c:v>
                </c:pt>
                <c:pt idx="706">
                  <c:v>3.1365799999999999</c:v>
                </c:pt>
                <c:pt idx="707">
                  <c:v>3.302076</c:v>
                </c:pt>
                <c:pt idx="708">
                  <c:v>3.479098</c:v>
                </c:pt>
                <c:pt idx="709">
                  <c:v>3.1691470000000002</c:v>
                </c:pt>
                <c:pt idx="710">
                  <c:v>3.368096</c:v>
                </c:pt>
                <c:pt idx="711">
                  <c:v>3.0760360000000002</c:v>
                </c:pt>
                <c:pt idx="712">
                  <c:v>3.2153909999999999</c:v>
                </c:pt>
                <c:pt idx="713">
                  <c:v>3.364525</c:v>
                </c:pt>
                <c:pt idx="714">
                  <c:v>4.0997199999999996</c:v>
                </c:pt>
                <c:pt idx="715">
                  <c:v>3.7885270000000002</c:v>
                </c:pt>
                <c:pt idx="716">
                  <c:v>3.3451460000000002</c:v>
                </c:pt>
                <c:pt idx="717">
                  <c:v>3.4209420000000001</c:v>
                </c:pt>
                <c:pt idx="718">
                  <c:v>4.1435839999999997</c:v>
                </c:pt>
                <c:pt idx="719">
                  <c:v>2.8228740000000001</c:v>
                </c:pt>
                <c:pt idx="720">
                  <c:v>2.839845</c:v>
                </c:pt>
                <c:pt idx="721">
                  <c:v>3.8938809999999999</c:v>
                </c:pt>
                <c:pt idx="722">
                  <c:v>2.9449589999999999</c:v>
                </c:pt>
                <c:pt idx="723">
                  <c:v>3.2150289999999999</c:v>
                </c:pt>
                <c:pt idx="724">
                  <c:v>3.2254070000000001</c:v>
                </c:pt>
                <c:pt idx="725">
                  <c:v>3.3846799999999999</c:v>
                </c:pt>
                <c:pt idx="726">
                  <c:v>3.0803980000000002</c:v>
                </c:pt>
                <c:pt idx="727">
                  <c:v>2.8957269999999999</c:v>
                </c:pt>
                <c:pt idx="728">
                  <c:v>3.8949060000000002</c:v>
                </c:pt>
                <c:pt idx="729">
                  <c:v>3.3399670000000001</c:v>
                </c:pt>
                <c:pt idx="730">
                  <c:v>3.4253450000000001</c:v>
                </c:pt>
                <c:pt idx="731">
                  <c:v>3.5993750000000002</c:v>
                </c:pt>
                <c:pt idx="732">
                  <c:v>3.8278020000000001</c:v>
                </c:pt>
                <c:pt idx="733">
                  <c:v>3.3314240000000002</c:v>
                </c:pt>
                <c:pt idx="734">
                  <c:v>3.1152310000000001</c:v>
                </c:pt>
                <c:pt idx="735">
                  <c:v>3.0754640000000002</c:v>
                </c:pt>
                <c:pt idx="736">
                  <c:v>3.6111219999999999</c:v>
                </c:pt>
                <c:pt idx="737">
                  <c:v>3.8971369999999999</c:v>
                </c:pt>
                <c:pt idx="738">
                  <c:v>3.6128840000000002</c:v>
                </c:pt>
                <c:pt idx="739">
                  <c:v>3.6684489999999998</c:v>
                </c:pt>
                <c:pt idx="740">
                  <c:v>3.1103740000000002</c:v>
                </c:pt>
                <c:pt idx="741">
                  <c:v>3.4118200000000001</c:v>
                </c:pt>
                <c:pt idx="742">
                  <c:v>3.6870310000000002</c:v>
                </c:pt>
                <c:pt idx="743">
                  <c:v>3.633813</c:v>
                </c:pt>
                <c:pt idx="744">
                  <c:v>3.7049850000000002</c:v>
                </c:pt>
                <c:pt idx="745">
                  <c:v>3.6550150000000001</c:v>
                </c:pt>
                <c:pt idx="746">
                  <c:v>3.1803849999999998</c:v>
                </c:pt>
                <c:pt idx="747">
                  <c:v>3.6147420000000001</c:v>
                </c:pt>
                <c:pt idx="748">
                  <c:v>3.9121709999999998</c:v>
                </c:pt>
                <c:pt idx="749">
                  <c:v>4.2588910000000002</c:v>
                </c:pt>
                <c:pt idx="750">
                  <c:v>3.4430689999999999</c:v>
                </c:pt>
                <c:pt idx="751">
                  <c:v>3.9504220000000001</c:v>
                </c:pt>
                <c:pt idx="752">
                  <c:v>3.9368880000000002</c:v>
                </c:pt>
                <c:pt idx="753">
                  <c:v>3.7730440000000001</c:v>
                </c:pt>
                <c:pt idx="754">
                  <c:v>3.7004009999999998</c:v>
                </c:pt>
                <c:pt idx="755">
                  <c:v>3.107567</c:v>
                </c:pt>
                <c:pt idx="756">
                  <c:v>3.2372879999999999</c:v>
                </c:pt>
                <c:pt idx="757">
                  <c:v>3.637327</c:v>
                </c:pt>
                <c:pt idx="758">
                  <c:v>3.9046439999999998</c:v>
                </c:pt>
                <c:pt idx="759">
                  <c:v>3.6043180000000001</c:v>
                </c:pt>
                <c:pt idx="760">
                  <c:v>3.1786370000000002</c:v>
                </c:pt>
                <c:pt idx="761">
                  <c:v>3.6340400000000002</c:v>
                </c:pt>
                <c:pt idx="762">
                  <c:v>3.5240079999999998</c:v>
                </c:pt>
                <c:pt idx="763">
                  <c:v>2.676857</c:v>
                </c:pt>
                <c:pt idx="764">
                  <c:v>3.7298230000000001</c:v>
                </c:pt>
                <c:pt idx="765">
                  <c:v>2.8828779999999998</c:v>
                </c:pt>
                <c:pt idx="766">
                  <c:v>3.9172340000000001</c:v>
                </c:pt>
                <c:pt idx="767">
                  <c:v>3.8905259999999999</c:v>
                </c:pt>
                <c:pt idx="768">
                  <c:v>4.2383610000000003</c:v>
                </c:pt>
                <c:pt idx="769">
                  <c:v>3.7043379999999999</c:v>
                </c:pt>
                <c:pt idx="770">
                  <c:v>3.49038</c:v>
                </c:pt>
                <c:pt idx="771">
                  <c:v>3.8591600000000001</c:v>
                </c:pt>
                <c:pt idx="772">
                  <c:v>3.9302130000000002</c:v>
                </c:pt>
                <c:pt idx="773">
                  <c:v>3.9241079999999999</c:v>
                </c:pt>
                <c:pt idx="774">
                  <c:v>3.445125</c:v>
                </c:pt>
                <c:pt idx="775">
                  <c:v>3.775906</c:v>
                </c:pt>
                <c:pt idx="776">
                  <c:v>4.3950360000000002</c:v>
                </c:pt>
                <c:pt idx="777">
                  <c:v>3.6388189999999998</c:v>
                </c:pt>
                <c:pt idx="778">
                  <c:v>3.5564330000000002</c:v>
                </c:pt>
                <c:pt idx="779">
                  <c:v>3.9314969999999998</c:v>
                </c:pt>
                <c:pt idx="780">
                  <c:v>4.1609299999999996</c:v>
                </c:pt>
                <c:pt idx="781">
                  <c:v>3.7410410000000001</c:v>
                </c:pt>
                <c:pt idx="782">
                  <c:v>3.8662830000000001</c:v>
                </c:pt>
                <c:pt idx="783">
                  <c:v>4.1278499999999996</c:v>
                </c:pt>
                <c:pt idx="784">
                  <c:v>3.7180620000000002</c:v>
                </c:pt>
                <c:pt idx="785">
                  <c:v>3.3904619999999999</c:v>
                </c:pt>
                <c:pt idx="786">
                  <c:v>3.8220209999999999</c:v>
                </c:pt>
                <c:pt idx="787">
                  <c:v>3.507101</c:v>
                </c:pt>
                <c:pt idx="788">
                  <c:v>2.2741570000000002</c:v>
                </c:pt>
                <c:pt idx="789">
                  <c:v>3.884306</c:v>
                </c:pt>
                <c:pt idx="790">
                  <c:v>6.1646830000000001</c:v>
                </c:pt>
                <c:pt idx="791">
                  <c:v>4.2410899999999998</c:v>
                </c:pt>
                <c:pt idx="792">
                  <c:v>6.273504</c:v>
                </c:pt>
                <c:pt idx="793">
                  <c:v>4.2624360000000001</c:v>
                </c:pt>
                <c:pt idx="794">
                  <c:v>4.0987980000000004</c:v>
                </c:pt>
                <c:pt idx="795">
                  <c:v>3.4992709999999998</c:v>
                </c:pt>
                <c:pt idx="796">
                  <c:v>3.84646</c:v>
                </c:pt>
                <c:pt idx="797">
                  <c:v>5.7121979999999999</c:v>
                </c:pt>
                <c:pt idx="798">
                  <c:v>3.9703689999999998</c:v>
                </c:pt>
                <c:pt idx="799">
                  <c:v>3.8574419999999998</c:v>
                </c:pt>
                <c:pt idx="800">
                  <c:v>3.8409110000000002</c:v>
                </c:pt>
                <c:pt idx="801">
                  <c:v>4.7112439999999998</c:v>
                </c:pt>
                <c:pt idx="802">
                  <c:v>4.1551629999999999</c:v>
                </c:pt>
                <c:pt idx="803">
                  <c:v>4.4590079999999999</c:v>
                </c:pt>
                <c:pt idx="804">
                  <c:v>4.71469</c:v>
                </c:pt>
                <c:pt idx="805">
                  <c:v>4.5172720000000002</c:v>
                </c:pt>
                <c:pt idx="806">
                  <c:v>3.8555670000000002</c:v>
                </c:pt>
                <c:pt idx="807">
                  <c:v>5.5687879999999996</c:v>
                </c:pt>
                <c:pt idx="808">
                  <c:v>4.0052079999999997</c:v>
                </c:pt>
                <c:pt idx="809">
                  <c:v>3.9853879999999999</c:v>
                </c:pt>
                <c:pt idx="810">
                  <c:v>5.7900419999999997</c:v>
                </c:pt>
                <c:pt idx="811">
                  <c:v>4.5160629999999999</c:v>
                </c:pt>
                <c:pt idx="812">
                  <c:v>4.3714510000000004</c:v>
                </c:pt>
                <c:pt idx="813">
                  <c:v>4.102042</c:v>
                </c:pt>
                <c:pt idx="814">
                  <c:v>4.2545950000000001</c:v>
                </c:pt>
                <c:pt idx="815">
                  <c:v>4.4931400000000004</c:v>
                </c:pt>
                <c:pt idx="816">
                  <c:v>4.3284940000000001</c:v>
                </c:pt>
                <c:pt idx="817">
                  <c:v>5.3127360000000001</c:v>
                </c:pt>
                <c:pt idx="818">
                  <c:v>5.36585</c:v>
                </c:pt>
                <c:pt idx="819">
                  <c:v>4.4102550000000003</c:v>
                </c:pt>
                <c:pt idx="820">
                  <c:v>4.1978119999999999</c:v>
                </c:pt>
                <c:pt idx="821">
                  <c:v>4.709371</c:v>
                </c:pt>
                <c:pt idx="822">
                  <c:v>4.1961069999999996</c:v>
                </c:pt>
                <c:pt idx="823">
                  <c:v>4.5031840000000001</c:v>
                </c:pt>
                <c:pt idx="824">
                  <c:v>5.4203539999999997</c:v>
                </c:pt>
                <c:pt idx="825">
                  <c:v>4.7735570000000003</c:v>
                </c:pt>
                <c:pt idx="826">
                  <c:v>4.9234140000000002</c:v>
                </c:pt>
                <c:pt idx="827">
                  <c:v>4.5485769999999999</c:v>
                </c:pt>
                <c:pt idx="828">
                  <c:v>4.684958</c:v>
                </c:pt>
                <c:pt idx="829">
                  <c:v>5.4753559999999997</c:v>
                </c:pt>
                <c:pt idx="830">
                  <c:v>4.6139970000000003</c:v>
                </c:pt>
                <c:pt idx="831">
                  <c:v>6.0412840000000001</c:v>
                </c:pt>
                <c:pt idx="832">
                  <c:v>5.5742779999999996</c:v>
                </c:pt>
                <c:pt idx="833">
                  <c:v>5.1884189999999997</c:v>
                </c:pt>
                <c:pt idx="834">
                  <c:v>4.5841690000000002</c:v>
                </c:pt>
                <c:pt idx="835">
                  <c:v>4.3876169999999997</c:v>
                </c:pt>
                <c:pt idx="836">
                  <c:v>4.6280640000000002</c:v>
                </c:pt>
                <c:pt idx="837">
                  <c:v>4.6624819999999998</c:v>
                </c:pt>
                <c:pt idx="838">
                  <c:v>4.8314250000000003</c:v>
                </c:pt>
                <c:pt idx="839">
                  <c:v>4.6373850000000001</c:v>
                </c:pt>
                <c:pt idx="840">
                  <c:v>4.7815450000000004</c:v>
                </c:pt>
                <c:pt idx="841">
                  <c:v>4.8359180000000004</c:v>
                </c:pt>
                <c:pt idx="842">
                  <c:v>4.685467</c:v>
                </c:pt>
                <c:pt idx="843">
                  <c:v>4.8419220000000003</c:v>
                </c:pt>
                <c:pt idx="844">
                  <c:v>4.4377560000000003</c:v>
                </c:pt>
                <c:pt idx="845">
                  <c:v>4.8799720000000004</c:v>
                </c:pt>
                <c:pt idx="846">
                  <c:v>5.6168769999999997</c:v>
                </c:pt>
                <c:pt idx="847">
                  <c:v>4.8295789999999998</c:v>
                </c:pt>
                <c:pt idx="848">
                  <c:v>4.8358889999999999</c:v>
                </c:pt>
                <c:pt idx="849">
                  <c:v>5.0328549999999996</c:v>
                </c:pt>
                <c:pt idx="850">
                  <c:v>5.0347520000000001</c:v>
                </c:pt>
                <c:pt idx="851">
                  <c:v>5.3214610000000002</c:v>
                </c:pt>
                <c:pt idx="852">
                  <c:v>5.2461070000000003</c:v>
                </c:pt>
                <c:pt idx="853">
                  <c:v>5.2376940000000003</c:v>
                </c:pt>
                <c:pt idx="854">
                  <c:v>5.5518270000000003</c:v>
                </c:pt>
                <c:pt idx="855">
                  <c:v>5.4709390000000004</c:v>
                </c:pt>
                <c:pt idx="856">
                  <c:v>4.9301830000000004</c:v>
                </c:pt>
                <c:pt idx="857">
                  <c:v>6.4174559999999996</c:v>
                </c:pt>
                <c:pt idx="858">
                  <c:v>5.1536569999999999</c:v>
                </c:pt>
                <c:pt idx="859">
                  <c:v>5.5052089999999998</c:v>
                </c:pt>
                <c:pt idx="860">
                  <c:v>3.7276899999999999</c:v>
                </c:pt>
                <c:pt idx="861">
                  <c:v>5.231401</c:v>
                </c:pt>
                <c:pt idx="862">
                  <c:v>5.4903199999999996</c:v>
                </c:pt>
                <c:pt idx="863">
                  <c:v>4.9012029999999998</c:v>
                </c:pt>
                <c:pt idx="864">
                  <c:v>7.2280420000000003</c:v>
                </c:pt>
                <c:pt idx="865">
                  <c:v>5.5481439999999997</c:v>
                </c:pt>
                <c:pt idx="866">
                  <c:v>6.0353000000000003</c:v>
                </c:pt>
                <c:pt idx="867">
                  <c:v>5.6827430000000003</c:v>
                </c:pt>
                <c:pt idx="868">
                  <c:v>5.2695889999999999</c:v>
                </c:pt>
                <c:pt idx="869">
                  <c:v>5.1742860000000004</c:v>
                </c:pt>
                <c:pt idx="870">
                  <c:v>5.7400609999999999</c:v>
                </c:pt>
                <c:pt idx="871">
                  <c:v>5.7340210000000003</c:v>
                </c:pt>
                <c:pt idx="872">
                  <c:v>6.281549</c:v>
                </c:pt>
                <c:pt idx="873">
                  <c:v>6.2633859999999997</c:v>
                </c:pt>
                <c:pt idx="874">
                  <c:v>5.8865340000000002</c:v>
                </c:pt>
                <c:pt idx="875">
                  <c:v>5.4792259999999997</c:v>
                </c:pt>
                <c:pt idx="876">
                  <c:v>6.0594469999999996</c:v>
                </c:pt>
                <c:pt idx="877">
                  <c:v>6.0390959999999998</c:v>
                </c:pt>
                <c:pt idx="878">
                  <c:v>6.2314080000000001</c:v>
                </c:pt>
                <c:pt idx="879">
                  <c:v>6.5293549999999998</c:v>
                </c:pt>
                <c:pt idx="880">
                  <c:v>7.0522039999999997</c:v>
                </c:pt>
                <c:pt idx="881">
                  <c:v>6.1397849999999998</c:v>
                </c:pt>
                <c:pt idx="882">
                  <c:v>5.9349059999999998</c:v>
                </c:pt>
                <c:pt idx="883">
                  <c:v>6.0467610000000001</c:v>
                </c:pt>
                <c:pt idx="884">
                  <c:v>5.2263019999999996</c:v>
                </c:pt>
                <c:pt idx="885">
                  <c:v>6.503781</c:v>
                </c:pt>
                <c:pt idx="886">
                  <c:v>6.3733899999999997</c:v>
                </c:pt>
                <c:pt idx="887">
                  <c:v>5.8221230000000004</c:v>
                </c:pt>
                <c:pt idx="888">
                  <c:v>6.0113219999999998</c:v>
                </c:pt>
                <c:pt idx="889">
                  <c:v>5.4721419999999998</c:v>
                </c:pt>
                <c:pt idx="890">
                  <c:v>5.8453280000000003</c:v>
                </c:pt>
                <c:pt idx="891">
                  <c:v>6.3920880000000002</c:v>
                </c:pt>
                <c:pt idx="892">
                  <c:v>7.0039009999999999</c:v>
                </c:pt>
                <c:pt idx="893">
                  <c:v>6.2296849999999999</c:v>
                </c:pt>
                <c:pt idx="894">
                  <c:v>7.1184409999999998</c:v>
                </c:pt>
                <c:pt idx="895">
                  <c:v>6.0180670000000003</c:v>
                </c:pt>
                <c:pt idx="896">
                  <c:v>6.8457439999999998</c:v>
                </c:pt>
                <c:pt idx="897">
                  <c:v>8.2620830000000005</c:v>
                </c:pt>
                <c:pt idx="898">
                  <c:v>5.4576460000000004</c:v>
                </c:pt>
                <c:pt idx="899">
                  <c:v>6.2895839999999996</c:v>
                </c:pt>
                <c:pt idx="900">
                  <c:v>6.3272880000000002</c:v>
                </c:pt>
                <c:pt idx="901">
                  <c:v>8.5814489999999992</c:v>
                </c:pt>
                <c:pt idx="902">
                  <c:v>6.4209139999999998</c:v>
                </c:pt>
                <c:pt idx="903">
                  <c:v>7.7052579999999997</c:v>
                </c:pt>
                <c:pt idx="904">
                  <c:v>6.2793890000000001</c:v>
                </c:pt>
                <c:pt idx="905">
                  <c:v>7.5880720000000004</c:v>
                </c:pt>
                <c:pt idx="906">
                  <c:v>7.3697359999999996</c:v>
                </c:pt>
                <c:pt idx="907">
                  <c:v>9.6170910000000003</c:v>
                </c:pt>
                <c:pt idx="908">
                  <c:v>6.9854469999999997</c:v>
                </c:pt>
                <c:pt idx="909">
                  <c:v>6.5169930000000003</c:v>
                </c:pt>
                <c:pt idx="910">
                  <c:v>9.1953390000000006</c:v>
                </c:pt>
                <c:pt idx="911">
                  <c:v>7.5132560000000002</c:v>
                </c:pt>
                <c:pt idx="912">
                  <c:v>9.0432810000000003</c:v>
                </c:pt>
                <c:pt idx="913">
                  <c:v>8.1208880000000008</c:v>
                </c:pt>
                <c:pt idx="914">
                  <c:v>7.5018010000000004</c:v>
                </c:pt>
                <c:pt idx="915">
                  <c:v>8.3813119999999994</c:v>
                </c:pt>
                <c:pt idx="916">
                  <c:v>7.3931680000000002</c:v>
                </c:pt>
                <c:pt idx="917">
                  <c:v>10.038936</c:v>
                </c:pt>
                <c:pt idx="918">
                  <c:v>9.9174530000000001</c:v>
                </c:pt>
                <c:pt idx="919">
                  <c:v>7.8481699999999996</c:v>
                </c:pt>
                <c:pt idx="920">
                  <c:v>8.7735109999999992</c:v>
                </c:pt>
                <c:pt idx="921">
                  <c:v>8.8296279999999996</c:v>
                </c:pt>
                <c:pt idx="922">
                  <c:v>7.9504539999999997</c:v>
                </c:pt>
                <c:pt idx="923">
                  <c:v>9.5054189999999998</c:v>
                </c:pt>
                <c:pt idx="924">
                  <c:v>8.2287649999999992</c:v>
                </c:pt>
                <c:pt idx="925">
                  <c:v>9.3851390000000006</c:v>
                </c:pt>
                <c:pt idx="926">
                  <c:v>7.3457670000000004</c:v>
                </c:pt>
                <c:pt idx="927">
                  <c:v>8.6648969999999998</c:v>
                </c:pt>
                <c:pt idx="928">
                  <c:v>8.376906</c:v>
                </c:pt>
                <c:pt idx="929">
                  <c:v>8.3454750000000004</c:v>
                </c:pt>
                <c:pt idx="930">
                  <c:v>8.9645010000000003</c:v>
                </c:pt>
                <c:pt idx="931">
                  <c:v>8.9387550000000005</c:v>
                </c:pt>
                <c:pt idx="932">
                  <c:v>9.0294600000000003</c:v>
                </c:pt>
                <c:pt idx="933">
                  <c:v>9.7127020000000002</c:v>
                </c:pt>
                <c:pt idx="934">
                  <c:v>9.0024189999999997</c:v>
                </c:pt>
                <c:pt idx="935">
                  <c:v>8.4535900000000002</c:v>
                </c:pt>
                <c:pt idx="936">
                  <c:v>8.9542359999999999</c:v>
                </c:pt>
                <c:pt idx="937">
                  <c:v>9.0788770000000003</c:v>
                </c:pt>
                <c:pt idx="938">
                  <c:v>8.7206639999999993</c:v>
                </c:pt>
                <c:pt idx="939">
                  <c:v>9.1790380000000003</c:v>
                </c:pt>
                <c:pt idx="940">
                  <c:v>9.3175650000000001</c:v>
                </c:pt>
                <c:pt idx="941">
                  <c:v>8.4443110000000008</c:v>
                </c:pt>
                <c:pt idx="942">
                  <c:v>8.4941910000000007</c:v>
                </c:pt>
                <c:pt idx="943">
                  <c:v>10.695513999999999</c:v>
                </c:pt>
                <c:pt idx="944">
                  <c:v>9.5004650000000002</c:v>
                </c:pt>
                <c:pt idx="945">
                  <c:v>8.4344590000000004</c:v>
                </c:pt>
                <c:pt idx="946">
                  <c:v>9.6219020000000004</c:v>
                </c:pt>
                <c:pt idx="947">
                  <c:v>9.9130090000000006</c:v>
                </c:pt>
                <c:pt idx="948">
                  <c:v>9.6349060000000009</c:v>
                </c:pt>
                <c:pt idx="949">
                  <c:v>8.7629210000000004</c:v>
                </c:pt>
                <c:pt idx="950">
                  <c:v>9.6344130000000003</c:v>
                </c:pt>
                <c:pt idx="951">
                  <c:v>10.082694999999999</c:v>
                </c:pt>
                <c:pt idx="952">
                  <c:v>9.0221110000000007</c:v>
                </c:pt>
                <c:pt idx="953">
                  <c:v>10.073142000000001</c:v>
                </c:pt>
                <c:pt idx="954">
                  <c:v>9.0342990000000007</c:v>
                </c:pt>
                <c:pt idx="955">
                  <c:v>8.7328390000000002</c:v>
                </c:pt>
                <c:pt idx="956">
                  <c:v>10.292901000000001</c:v>
                </c:pt>
                <c:pt idx="957">
                  <c:v>11.009957</c:v>
                </c:pt>
                <c:pt idx="958">
                  <c:v>12.337892999999999</c:v>
                </c:pt>
                <c:pt idx="959">
                  <c:v>10.569704</c:v>
                </c:pt>
                <c:pt idx="960">
                  <c:v>13.221503</c:v>
                </c:pt>
              </c:numCache>
            </c:numRef>
          </c:yVal>
          <c:smooth val="0"/>
          <c:extLst>
            <c:ext xmlns:c16="http://schemas.microsoft.com/office/drawing/2014/chart" uri="{C3380CC4-5D6E-409C-BE32-E72D297353CC}">
              <c16:uniqueId val="{00000000-7817-47F0-8775-27B17C01F0AD}"/>
            </c:ext>
          </c:extLst>
        </c:ser>
        <c:ser>
          <c:idx val="1"/>
          <c:order val="1"/>
          <c:tx>
            <c:v>WisDOT</c:v>
          </c:tx>
          <c:spPr>
            <a:ln w="69850" cap="rnd">
              <a:solidFill>
                <a:schemeClr val="accent4">
                  <a:lumMod val="75000"/>
                </a:schemeClr>
              </a:solidFill>
              <a:round/>
            </a:ln>
            <a:effectLst/>
          </c:spPr>
          <c:marker>
            <c:symbol val="circle"/>
            <c:size val="5"/>
            <c:spPr>
              <a:solidFill>
                <a:schemeClr val="accent2"/>
              </a:solidFill>
              <a:ln w="9525">
                <a:solidFill>
                  <a:schemeClr val="accent2"/>
                </a:solidFill>
              </a:ln>
              <a:effectLst/>
            </c:spPr>
          </c:marker>
          <c:xVal>
            <c:numRef>
              <c:f>TrvTim24!$W$3:$W$963</c:f>
              <c:numCache>
                <c:formatCode>General</c:formatCode>
                <c:ptCount val="961"/>
                <c:pt idx="0">
                  <c:v>7.1989999999999997E-3</c:v>
                </c:pt>
                <c:pt idx="1">
                  <c:v>1.035E-2</c:v>
                </c:pt>
                <c:pt idx="2">
                  <c:v>1.4815E-2</c:v>
                </c:pt>
                <c:pt idx="3">
                  <c:v>1.4815E-2</c:v>
                </c:pt>
                <c:pt idx="4">
                  <c:v>1.5054E-2</c:v>
                </c:pt>
                <c:pt idx="5">
                  <c:v>1.8749999999999999E-2</c:v>
                </c:pt>
                <c:pt idx="6">
                  <c:v>1.9057000000000001E-2</c:v>
                </c:pt>
                <c:pt idx="7">
                  <c:v>2.3768000000000001E-2</c:v>
                </c:pt>
                <c:pt idx="8">
                  <c:v>2.3942999999999999E-2</c:v>
                </c:pt>
                <c:pt idx="9">
                  <c:v>2.7348999999999998E-2</c:v>
                </c:pt>
                <c:pt idx="10">
                  <c:v>2.8961000000000001E-2</c:v>
                </c:pt>
                <c:pt idx="11">
                  <c:v>3.1468000000000003E-2</c:v>
                </c:pt>
                <c:pt idx="12">
                  <c:v>3.5129000000000001E-2</c:v>
                </c:pt>
                <c:pt idx="13">
                  <c:v>3.5490000000000001E-2</c:v>
                </c:pt>
                <c:pt idx="14">
                  <c:v>3.5494999999999999E-2</c:v>
                </c:pt>
                <c:pt idx="15">
                  <c:v>3.7802000000000002E-2</c:v>
                </c:pt>
                <c:pt idx="16">
                  <c:v>3.9565000000000003E-2</c:v>
                </c:pt>
                <c:pt idx="17">
                  <c:v>4.4427000000000001E-2</c:v>
                </c:pt>
                <c:pt idx="18">
                  <c:v>4.5277999999999999E-2</c:v>
                </c:pt>
                <c:pt idx="19">
                  <c:v>4.6165999999999999E-2</c:v>
                </c:pt>
                <c:pt idx="20">
                  <c:v>4.6507E-2</c:v>
                </c:pt>
                <c:pt idx="21">
                  <c:v>4.7539999999999999E-2</c:v>
                </c:pt>
                <c:pt idx="22">
                  <c:v>5.2130000000000003E-2</c:v>
                </c:pt>
                <c:pt idx="23">
                  <c:v>5.8713000000000001E-2</c:v>
                </c:pt>
                <c:pt idx="24">
                  <c:v>5.9421000000000002E-2</c:v>
                </c:pt>
                <c:pt idx="25">
                  <c:v>6.5086000000000005E-2</c:v>
                </c:pt>
                <c:pt idx="26">
                  <c:v>6.6742999999999997E-2</c:v>
                </c:pt>
                <c:pt idx="27">
                  <c:v>6.6742999999999997E-2</c:v>
                </c:pt>
                <c:pt idx="28">
                  <c:v>6.9308999999999996E-2</c:v>
                </c:pt>
                <c:pt idx="29">
                  <c:v>7.1916999999999995E-2</c:v>
                </c:pt>
                <c:pt idx="30">
                  <c:v>7.2528999999999996E-2</c:v>
                </c:pt>
                <c:pt idx="31">
                  <c:v>7.6725000000000002E-2</c:v>
                </c:pt>
                <c:pt idx="32">
                  <c:v>7.9324000000000006E-2</c:v>
                </c:pt>
                <c:pt idx="33">
                  <c:v>8.3612000000000006E-2</c:v>
                </c:pt>
                <c:pt idx="34">
                  <c:v>8.4013000000000004E-2</c:v>
                </c:pt>
                <c:pt idx="35">
                  <c:v>8.4428000000000003E-2</c:v>
                </c:pt>
                <c:pt idx="36">
                  <c:v>8.7561E-2</c:v>
                </c:pt>
                <c:pt idx="37">
                  <c:v>9.0284000000000003E-2</c:v>
                </c:pt>
                <c:pt idx="38">
                  <c:v>9.2934000000000003E-2</c:v>
                </c:pt>
                <c:pt idx="39">
                  <c:v>9.3373999999999999E-2</c:v>
                </c:pt>
                <c:pt idx="40">
                  <c:v>9.4022999999999995E-2</c:v>
                </c:pt>
                <c:pt idx="41">
                  <c:v>9.9031999999999995E-2</c:v>
                </c:pt>
                <c:pt idx="42">
                  <c:v>0.10084899999999999</c:v>
                </c:pt>
                <c:pt idx="43">
                  <c:v>0.104561</c:v>
                </c:pt>
                <c:pt idx="44">
                  <c:v>0.106695</c:v>
                </c:pt>
                <c:pt idx="45">
                  <c:v>0.108484</c:v>
                </c:pt>
                <c:pt idx="46">
                  <c:v>0.111939</c:v>
                </c:pt>
                <c:pt idx="47">
                  <c:v>0.112417</c:v>
                </c:pt>
                <c:pt idx="48">
                  <c:v>0.115247</c:v>
                </c:pt>
                <c:pt idx="49">
                  <c:v>0.11607000000000001</c:v>
                </c:pt>
                <c:pt idx="50">
                  <c:v>0.118251</c:v>
                </c:pt>
                <c:pt idx="51">
                  <c:v>0.120048</c:v>
                </c:pt>
                <c:pt idx="52">
                  <c:v>0.12482600000000001</c:v>
                </c:pt>
                <c:pt idx="53">
                  <c:v>0.125613</c:v>
                </c:pt>
                <c:pt idx="54">
                  <c:v>0.12660199999999999</c:v>
                </c:pt>
                <c:pt idx="55">
                  <c:v>0.127746</c:v>
                </c:pt>
                <c:pt idx="56">
                  <c:v>0.12883800000000001</c:v>
                </c:pt>
                <c:pt idx="57">
                  <c:v>0.13164100000000001</c:v>
                </c:pt>
                <c:pt idx="58">
                  <c:v>0.13545599999999999</c:v>
                </c:pt>
                <c:pt idx="59">
                  <c:v>0.13680500000000001</c:v>
                </c:pt>
                <c:pt idx="60">
                  <c:v>0.13714799999999999</c:v>
                </c:pt>
                <c:pt idx="61">
                  <c:v>0.139349</c:v>
                </c:pt>
                <c:pt idx="62">
                  <c:v>0.14094200000000001</c:v>
                </c:pt>
                <c:pt idx="63">
                  <c:v>0.142262</c:v>
                </c:pt>
                <c:pt idx="64">
                  <c:v>0.14480299999999999</c:v>
                </c:pt>
                <c:pt idx="65">
                  <c:v>0.145732</c:v>
                </c:pt>
                <c:pt idx="66">
                  <c:v>0.14780599999999999</c:v>
                </c:pt>
                <c:pt idx="67">
                  <c:v>0.148671</c:v>
                </c:pt>
                <c:pt idx="68">
                  <c:v>0.14897099999999999</c:v>
                </c:pt>
                <c:pt idx="69">
                  <c:v>0.15452399999999999</c:v>
                </c:pt>
                <c:pt idx="70">
                  <c:v>0.155057</c:v>
                </c:pt>
                <c:pt idx="71">
                  <c:v>0.157661</c:v>
                </c:pt>
                <c:pt idx="72">
                  <c:v>0.16694600000000001</c:v>
                </c:pt>
                <c:pt idx="73">
                  <c:v>0.168128</c:v>
                </c:pt>
                <c:pt idx="74">
                  <c:v>0.16972499999999999</c:v>
                </c:pt>
                <c:pt idx="75">
                  <c:v>0.169849</c:v>
                </c:pt>
                <c:pt idx="76">
                  <c:v>0.16991200000000001</c:v>
                </c:pt>
                <c:pt idx="77">
                  <c:v>0.171011</c:v>
                </c:pt>
                <c:pt idx="78">
                  <c:v>0.172013</c:v>
                </c:pt>
                <c:pt idx="79">
                  <c:v>0.17204700000000001</c:v>
                </c:pt>
                <c:pt idx="80">
                  <c:v>0.18675900000000001</c:v>
                </c:pt>
                <c:pt idx="81">
                  <c:v>0.187474</c:v>
                </c:pt>
                <c:pt idx="82">
                  <c:v>0.187477</c:v>
                </c:pt>
                <c:pt idx="83">
                  <c:v>0.195354</c:v>
                </c:pt>
                <c:pt idx="84">
                  <c:v>0.20369999999999999</c:v>
                </c:pt>
                <c:pt idx="85">
                  <c:v>0.203953</c:v>
                </c:pt>
                <c:pt idx="86">
                  <c:v>0.203953</c:v>
                </c:pt>
                <c:pt idx="87">
                  <c:v>0.205343</c:v>
                </c:pt>
                <c:pt idx="88">
                  <c:v>0.20758799999999999</c:v>
                </c:pt>
                <c:pt idx="89">
                  <c:v>0.213389</c:v>
                </c:pt>
                <c:pt idx="90">
                  <c:v>0.21646000000000001</c:v>
                </c:pt>
                <c:pt idx="91">
                  <c:v>0.219282</c:v>
                </c:pt>
                <c:pt idx="92">
                  <c:v>0.22131799999999999</c:v>
                </c:pt>
                <c:pt idx="93">
                  <c:v>0.223187</c:v>
                </c:pt>
                <c:pt idx="94">
                  <c:v>0.227159</c:v>
                </c:pt>
                <c:pt idx="95">
                  <c:v>0.228876</c:v>
                </c:pt>
                <c:pt idx="96">
                  <c:v>0.23225199999999999</c:v>
                </c:pt>
                <c:pt idx="97">
                  <c:v>0.23321700000000001</c:v>
                </c:pt>
                <c:pt idx="98">
                  <c:v>0.2334</c:v>
                </c:pt>
                <c:pt idx="99">
                  <c:v>0.233956</c:v>
                </c:pt>
                <c:pt idx="100">
                  <c:v>0.237902</c:v>
                </c:pt>
                <c:pt idx="101">
                  <c:v>0.244062</c:v>
                </c:pt>
                <c:pt idx="102">
                  <c:v>0.24771199999999999</c:v>
                </c:pt>
                <c:pt idx="103">
                  <c:v>0.25218699999999999</c:v>
                </c:pt>
                <c:pt idx="104">
                  <c:v>0.252967</c:v>
                </c:pt>
                <c:pt idx="105">
                  <c:v>0.25627</c:v>
                </c:pt>
                <c:pt idx="106">
                  <c:v>0.25731799999999999</c:v>
                </c:pt>
                <c:pt idx="107">
                  <c:v>0.25812000000000002</c:v>
                </c:pt>
                <c:pt idx="108">
                  <c:v>0.258322</c:v>
                </c:pt>
                <c:pt idx="109">
                  <c:v>0.26018000000000002</c:v>
                </c:pt>
                <c:pt idx="110">
                  <c:v>0.26289499999999999</c:v>
                </c:pt>
                <c:pt idx="111">
                  <c:v>0.26627099999999998</c:v>
                </c:pt>
                <c:pt idx="112">
                  <c:v>0.26777800000000002</c:v>
                </c:pt>
                <c:pt idx="113">
                  <c:v>0.267847</c:v>
                </c:pt>
                <c:pt idx="114">
                  <c:v>0.27042500000000003</c:v>
                </c:pt>
                <c:pt idx="115">
                  <c:v>0.27264899999999997</c:v>
                </c:pt>
                <c:pt idx="116">
                  <c:v>0.27671400000000002</c:v>
                </c:pt>
                <c:pt idx="117">
                  <c:v>0.280358</c:v>
                </c:pt>
                <c:pt idx="118">
                  <c:v>0.28961999999999999</c:v>
                </c:pt>
                <c:pt idx="119">
                  <c:v>0.29017100000000001</c:v>
                </c:pt>
                <c:pt idx="120">
                  <c:v>0.29118500000000003</c:v>
                </c:pt>
                <c:pt idx="121">
                  <c:v>0.29415799999999998</c:v>
                </c:pt>
                <c:pt idx="122">
                  <c:v>0.302342</c:v>
                </c:pt>
                <c:pt idx="123">
                  <c:v>0.30337199999999998</c:v>
                </c:pt>
                <c:pt idx="124">
                  <c:v>0.303755</c:v>
                </c:pt>
                <c:pt idx="125">
                  <c:v>0.30464400000000003</c:v>
                </c:pt>
                <c:pt idx="126">
                  <c:v>0.30553200000000003</c:v>
                </c:pt>
                <c:pt idx="127">
                  <c:v>0.30587500000000001</c:v>
                </c:pt>
                <c:pt idx="128">
                  <c:v>0.30903799999999998</c:v>
                </c:pt>
                <c:pt idx="129">
                  <c:v>0.31019099999999999</c:v>
                </c:pt>
                <c:pt idx="130">
                  <c:v>0.315328</c:v>
                </c:pt>
                <c:pt idx="131">
                  <c:v>0.315496</c:v>
                </c:pt>
                <c:pt idx="132">
                  <c:v>0.31701299999999999</c:v>
                </c:pt>
                <c:pt idx="133">
                  <c:v>0.32790799999999998</c:v>
                </c:pt>
                <c:pt idx="134">
                  <c:v>0.332459</c:v>
                </c:pt>
                <c:pt idx="135">
                  <c:v>0.33813799999999999</c:v>
                </c:pt>
                <c:pt idx="136">
                  <c:v>0.33864499999999997</c:v>
                </c:pt>
                <c:pt idx="137">
                  <c:v>0.34084399999999998</c:v>
                </c:pt>
                <c:pt idx="138">
                  <c:v>0.344495</c:v>
                </c:pt>
                <c:pt idx="139">
                  <c:v>0.34835100000000002</c:v>
                </c:pt>
                <c:pt idx="140">
                  <c:v>0.34838400000000003</c:v>
                </c:pt>
                <c:pt idx="141">
                  <c:v>0.34891299999999997</c:v>
                </c:pt>
                <c:pt idx="142">
                  <c:v>0.35313800000000001</c:v>
                </c:pt>
                <c:pt idx="143">
                  <c:v>0.353827</c:v>
                </c:pt>
                <c:pt idx="144">
                  <c:v>0.35450500000000001</c:v>
                </c:pt>
                <c:pt idx="145">
                  <c:v>0.35516199999999998</c:v>
                </c:pt>
                <c:pt idx="146">
                  <c:v>0.35641</c:v>
                </c:pt>
                <c:pt idx="147">
                  <c:v>0.35702099999999998</c:v>
                </c:pt>
                <c:pt idx="148">
                  <c:v>0.36071399999999998</c:v>
                </c:pt>
                <c:pt idx="149">
                  <c:v>0.36332700000000001</c:v>
                </c:pt>
                <c:pt idx="150">
                  <c:v>0.36370200000000003</c:v>
                </c:pt>
                <c:pt idx="151">
                  <c:v>0.36915100000000001</c:v>
                </c:pt>
                <c:pt idx="152">
                  <c:v>0.36945699999999998</c:v>
                </c:pt>
                <c:pt idx="153">
                  <c:v>0.37238700000000002</c:v>
                </c:pt>
                <c:pt idx="154">
                  <c:v>0.37394500000000003</c:v>
                </c:pt>
                <c:pt idx="155">
                  <c:v>0.37431599999999998</c:v>
                </c:pt>
                <c:pt idx="156">
                  <c:v>0.37489099999999997</c:v>
                </c:pt>
                <c:pt idx="157">
                  <c:v>0.375338</c:v>
                </c:pt>
                <c:pt idx="158">
                  <c:v>0.37559399999999998</c:v>
                </c:pt>
                <c:pt idx="159">
                  <c:v>0.376442</c:v>
                </c:pt>
                <c:pt idx="160">
                  <c:v>0.38062299999999999</c:v>
                </c:pt>
                <c:pt idx="161">
                  <c:v>0.38119900000000001</c:v>
                </c:pt>
                <c:pt idx="162">
                  <c:v>0.388183</c:v>
                </c:pt>
                <c:pt idx="163">
                  <c:v>0.38894400000000001</c:v>
                </c:pt>
                <c:pt idx="164">
                  <c:v>0.389961</c:v>
                </c:pt>
                <c:pt idx="165">
                  <c:v>0.39272299999999999</c:v>
                </c:pt>
                <c:pt idx="166">
                  <c:v>0.39548499999999998</c:v>
                </c:pt>
                <c:pt idx="167">
                  <c:v>0.395762</c:v>
                </c:pt>
                <c:pt idx="168">
                  <c:v>0.39598800000000001</c:v>
                </c:pt>
                <c:pt idx="169">
                  <c:v>0.39924900000000002</c:v>
                </c:pt>
                <c:pt idx="170">
                  <c:v>0.40454299999999999</c:v>
                </c:pt>
                <c:pt idx="171">
                  <c:v>0.407111</c:v>
                </c:pt>
                <c:pt idx="172">
                  <c:v>0.40732499999999999</c:v>
                </c:pt>
                <c:pt idx="173">
                  <c:v>0.40751199999999999</c:v>
                </c:pt>
                <c:pt idx="174">
                  <c:v>0.41362199999999999</c:v>
                </c:pt>
                <c:pt idx="175">
                  <c:v>0.41439199999999998</c:v>
                </c:pt>
                <c:pt idx="176">
                  <c:v>0.41705199999999998</c:v>
                </c:pt>
                <c:pt idx="177">
                  <c:v>0.41995500000000002</c:v>
                </c:pt>
                <c:pt idx="178">
                  <c:v>0.42339199999999999</c:v>
                </c:pt>
                <c:pt idx="179">
                  <c:v>0.42614299999999999</c:v>
                </c:pt>
                <c:pt idx="180">
                  <c:v>0.43362000000000001</c:v>
                </c:pt>
                <c:pt idx="181">
                  <c:v>0.43362000000000001</c:v>
                </c:pt>
                <c:pt idx="182">
                  <c:v>0.43791000000000002</c:v>
                </c:pt>
                <c:pt idx="183">
                  <c:v>0.438083</c:v>
                </c:pt>
                <c:pt idx="184">
                  <c:v>0.43812299999999998</c:v>
                </c:pt>
                <c:pt idx="185">
                  <c:v>0.44119199999999997</c:v>
                </c:pt>
                <c:pt idx="186">
                  <c:v>0.44888899999999998</c:v>
                </c:pt>
                <c:pt idx="187">
                  <c:v>0.44888899999999998</c:v>
                </c:pt>
                <c:pt idx="188">
                  <c:v>0.44966</c:v>
                </c:pt>
                <c:pt idx="189">
                  <c:v>0.45268599999999998</c:v>
                </c:pt>
                <c:pt idx="190">
                  <c:v>0.45688099999999998</c:v>
                </c:pt>
                <c:pt idx="191">
                  <c:v>0.45799600000000001</c:v>
                </c:pt>
                <c:pt idx="192">
                  <c:v>0.46015299999999998</c:v>
                </c:pt>
                <c:pt idx="193">
                  <c:v>0.46090999999999999</c:v>
                </c:pt>
                <c:pt idx="194">
                  <c:v>0.46140399999999998</c:v>
                </c:pt>
                <c:pt idx="195">
                  <c:v>0.463142</c:v>
                </c:pt>
                <c:pt idx="196">
                  <c:v>0.466557</c:v>
                </c:pt>
                <c:pt idx="197">
                  <c:v>0.46892600000000001</c:v>
                </c:pt>
                <c:pt idx="198">
                  <c:v>0.47493200000000002</c:v>
                </c:pt>
                <c:pt idx="199">
                  <c:v>0.48371500000000001</c:v>
                </c:pt>
                <c:pt idx="200">
                  <c:v>0.48411399999999999</c:v>
                </c:pt>
                <c:pt idx="201">
                  <c:v>0.48733500000000002</c:v>
                </c:pt>
                <c:pt idx="202">
                  <c:v>0.489176</c:v>
                </c:pt>
                <c:pt idx="203">
                  <c:v>0.49135600000000001</c:v>
                </c:pt>
                <c:pt idx="204">
                  <c:v>0.49465399999999998</c:v>
                </c:pt>
                <c:pt idx="205">
                  <c:v>0.50200100000000003</c:v>
                </c:pt>
                <c:pt idx="206">
                  <c:v>0.50669500000000001</c:v>
                </c:pt>
                <c:pt idx="207">
                  <c:v>0.51215200000000005</c:v>
                </c:pt>
                <c:pt idx="208">
                  <c:v>0.51585499999999995</c:v>
                </c:pt>
                <c:pt idx="209">
                  <c:v>0.51876800000000001</c:v>
                </c:pt>
                <c:pt idx="210">
                  <c:v>0.51894099999999999</c:v>
                </c:pt>
                <c:pt idx="211">
                  <c:v>0.52405299999999999</c:v>
                </c:pt>
                <c:pt idx="212">
                  <c:v>0.52585199999999999</c:v>
                </c:pt>
                <c:pt idx="213">
                  <c:v>0.52992600000000001</c:v>
                </c:pt>
                <c:pt idx="214">
                  <c:v>0.53120500000000004</c:v>
                </c:pt>
                <c:pt idx="215">
                  <c:v>0.53295499999999996</c:v>
                </c:pt>
                <c:pt idx="216">
                  <c:v>0.53295899999999996</c:v>
                </c:pt>
                <c:pt idx="217">
                  <c:v>0.53300700000000001</c:v>
                </c:pt>
                <c:pt idx="218">
                  <c:v>0.53345100000000001</c:v>
                </c:pt>
                <c:pt idx="219">
                  <c:v>0.53547900000000004</c:v>
                </c:pt>
                <c:pt idx="220">
                  <c:v>0.53723699999999996</c:v>
                </c:pt>
                <c:pt idx="221">
                  <c:v>0.53801399999999999</c:v>
                </c:pt>
                <c:pt idx="222">
                  <c:v>0.53848799999999997</c:v>
                </c:pt>
                <c:pt idx="223">
                  <c:v>0.54191199999999995</c:v>
                </c:pt>
                <c:pt idx="224">
                  <c:v>0.54654199999999997</c:v>
                </c:pt>
                <c:pt idx="225">
                  <c:v>0.55087699999999995</c:v>
                </c:pt>
                <c:pt idx="226">
                  <c:v>0.55166099999999996</c:v>
                </c:pt>
                <c:pt idx="227">
                  <c:v>0.55363200000000001</c:v>
                </c:pt>
                <c:pt idx="228">
                  <c:v>0.55363200000000001</c:v>
                </c:pt>
                <c:pt idx="229">
                  <c:v>0.55563399999999996</c:v>
                </c:pt>
                <c:pt idx="230">
                  <c:v>0.55575699999999995</c:v>
                </c:pt>
                <c:pt idx="231">
                  <c:v>0.55671700000000002</c:v>
                </c:pt>
                <c:pt idx="232">
                  <c:v>0.558423</c:v>
                </c:pt>
                <c:pt idx="233">
                  <c:v>0.561195</c:v>
                </c:pt>
                <c:pt idx="234">
                  <c:v>0.56408000000000003</c:v>
                </c:pt>
                <c:pt idx="235">
                  <c:v>0.564917</c:v>
                </c:pt>
                <c:pt idx="236">
                  <c:v>0.56626900000000002</c:v>
                </c:pt>
                <c:pt idx="237">
                  <c:v>0.56649499999999997</c:v>
                </c:pt>
                <c:pt idx="238">
                  <c:v>0.56786499999999995</c:v>
                </c:pt>
                <c:pt idx="239">
                  <c:v>0.56842000000000004</c:v>
                </c:pt>
                <c:pt idx="240">
                  <c:v>0.57315300000000002</c:v>
                </c:pt>
                <c:pt idx="241">
                  <c:v>0.57372800000000002</c:v>
                </c:pt>
                <c:pt idx="242">
                  <c:v>0.57718800000000003</c:v>
                </c:pt>
                <c:pt idx="243">
                  <c:v>0.58260400000000001</c:v>
                </c:pt>
                <c:pt idx="244">
                  <c:v>0.58380799999999999</c:v>
                </c:pt>
                <c:pt idx="245">
                  <c:v>0.58539099999999999</c:v>
                </c:pt>
                <c:pt idx="246">
                  <c:v>0.58549799999999996</c:v>
                </c:pt>
                <c:pt idx="247">
                  <c:v>0.58579999999999999</c:v>
                </c:pt>
                <c:pt idx="248">
                  <c:v>0.58583200000000002</c:v>
                </c:pt>
                <c:pt idx="249">
                  <c:v>0.58883700000000005</c:v>
                </c:pt>
                <c:pt idx="250">
                  <c:v>0.58971399999999996</c:v>
                </c:pt>
                <c:pt idx="251">
                  <c:v>0.597248</c:v>
                </c:pt>
                <c:pt idx="252">
                  <c:v>0.59828700000000001</c:v>
                </c:pt>
                <c:pt idx="253">
                  <c:v>0.60076399999999996</c:v>
                </c:pt>
                <c:pt idx="254">
                  <c:v>0.60320399999999996</c:v>
                </c:pt>
                <c:pt idx="255">
                  <c:v>0.60353999999999997</c:v>
                </c:pt>
                <c:pt idx="256">
                  <c:v>0.60465599999999997</c:v>
                </c:pt>
                <c:pt idx="257">
                  <c:v>0.60465599999999997</c:v>
                </c:pt>
                <c:pt idx="258">
                  <c:v>0.60684899999999997</c:v>
                </c:pt>
                <c:pt idx="259">
                  <c:v>0.60887100000000005</c:v>
                </c:pt>
                <c:pt idx="260">
                  <c:v>0.61442600000000003</c:v>
                </c:pt>
                <c:pt idx="261">
                  <c:v>0.62046199999999996</c:v>
                </c:pt>
                <c:pt idx="262">
                  <c:v>0.62656500000000004</c:v>
                </c:pt>
                <c:pt idx="263">
                  <c:v>0.629023</c:v>
                </c:pt>
                <c:pt idx="264">
                  <c:v>0.629332</c:v>
                </c:pt>
                <c:pt idx="265">
                  <c:v>0.62972300000000003</c:v>
                </c:pt>
                <c:pt idx="266">
                  <c:v>0.631328</c:v>
                </c:pt>
                <c:pt idx="267">
                  <c:v>0.63132999999999995</c:v>
                </c:pt>
                <c:pt idx="268">
                  <c:v>0.63641400000000004</c:v>
                </c:pt>
                <c:pt idx="269">
                  <c:v>0.64517000000000002</c:v>
                </c:pt>
                <c:pt idx="270">
                  <c:v>0.65868000000000004</c:v>
                </c:pt>
                <c:pt idx="271">
                  <c:v>0.66655699999999996</c:v>
                </c:pt>
                <c:pt idx="272">
                  <c:v>0.667493</c:v>
                </c:pt>
                <c:pt idx="273">
                  <c:v>0.67438200000000004</c:v>
                </c:pt>
                <c:pt idx="274">
                  <c:v>0.68086100000000005</c:v>
                </c:pt>
                <c:pt idx="275">
                  <c:v>0.68097200000000002</c:v>
                </c:pt>
                <c:pt idx="276">
                  <c:v>0.68535999999999997</c:v>
                </c:pt>
                <c:pt idx="277">
                  <c:v>0.68876899999999996</c:v>
                </c:pt>
                <c:pt idx="278">
                  <c:v>0.68909600000000004</c:v>
                </c:pt>
                <c:pt idx="279">
                  <c:v>0.69373499999999999</c:v>
                </c:pt>
                <c:pt idx="280">
                  <c:v>0.69741600000000004</c:v>
                </c:pt>
                <c:pt idx="281">
                  <c:v>0.69934700000000005</c:v>
                </c:pt>
                <c:pt idx="282">
                  <c:v>0.70301100000000005</c:v>
                </c:pt>
                <c:pt idx="283">
                  <c:v>0.70503199999999999</c:v>
                </c:pt>
                <c:pt idx="284">
                  <c:v>0.70557400000000003</c:v>
                </c:pt>
                <c:pt idx="285">
                  <c:v>0.70673799999999998</c:v>
                </c:pt>
                <c:pt idx="286">
                  <c:v>0.70673799999999998</c:v>
                </c:pt>
                <c:pt idx="287">
                  <c:v>0.71026</c:v>
                </c:pt>
                <c:pt idx="288">
                  <c:v>0.72284499999999996</c:v>
                </c:pt>
                <c:pt idx="289">
                  <c:v>0.72998700000000005</c:v>
                </c:pt>
                <c:pt idx="290">
                  <c:v>0.730541</c:v>
                </c:pt>
                <c:pt idx="291">
                  <c:v>0.730599</c:v>
                </c:pt>
                <c:pt idx="292">
                  <c:v>0.73304599999999998</c:v>
                </c:pt>
                <c:pt idx="293">
                  <c:v>0.73304599999999998</c:v>
                </c:pt>
                <c:pt idx="294">
                  <c:v>0.73685</c:v>
                </c:pt>
                <c:pt idx="295">
                  <c:v>0.73793900000000001</c:v>
                </c:pt>
                <c:pt idx="296">
                  <c:v>0.73972800000000005</c:v>
                </c:pt>
                <c:pt idx="297">
                  <c:v>0.74551400000000001</c:v>
                </c:pt>
                <c:pt idx="298">
                  <c:v>0.74599700000000002</c:v>
                </c:pt>
                <c:pt idx="299">
                  <c:v>0.74792400000000003</c:v>
                </c:pt>
                <c:pt idx="300">
                  <c:v>0.74862499999999998</c:v>
                </c:pt>
                <c:pt idx="301">
                  <c:v>0.74878400000000001</c:v>
                </c:pt>
                <c:pt idx="302">
                  <c:v>0.74967200000000001</c:v>
                </c:pt>
                <c:pt idx="303">
                  <c:v>0.75726700000000002</c:v>
                </c:pt>
                <c:pt idx="304">
                  <c:v>0.75788100000000003</c:v>
                </c:pt>
                <c:pt idx="305">
                  <c:v>0.76523600000000003</c:v>
                </c:pt>
                <c:pt idx="306">
                  <c:v>0.76676500000000003</c:v>
                </c:pt>
                <c:pt idx="307">
                  <c:v>0.77117599999999997</c:v>
                </c:pt>
                <c:pt idx="308">
                  <c:v>0.77217499999999994</c:v>
                </c:pt>
                <c:pt idx="309">
                  <c:v>0.77465099999999998</c:v>
                </c:pt>
                <c:pt idx="310">
                  <c:v>0.78314399999999995</c:v>
                </c:pt>
                <c:pt idx="311">
                  <c:v>0.78929199999999999</c:v>
                </c:pt>
                <c:pt idx="312">
                  <c:v>0.78929199999999999</c:v>
                </c:pt>
                <c:pt idx="313">
                  <c:v>0.79191999999999996</c:v>
                </c:pt>
                <c:pt idx="314">
                  <c:v>0.79753799999999997</c:v>
                </c:pt>
                <c:pt idx="315">
                  <c:v>0.79973799999999995</c:v>
                </c:pt>
                <c:pt idx="316">
                  <c:v>0.80119300000000004</c:v>
                </c:pt>
                <c:pt idx="317">
                  <c:v>0.80318299999999998</c:v>
                </c:pt>
                <c:pt idx="318">
                  <c:v>0.80423500000000003</c:v>
                </c:pt>
                <c:pt idx="319">
                  <c:v>0.80499699999999996</c:v>
                </c:pt>
                <c:pt idx="320">
                  <c:v>0.80784699999999998</c:v>
                </c:pt>
                <c:pt idx="321">
                  <c:v>0.80784699999999998</c:v>
                </c:pt>
                <c:pt idx="322">
                  <c:v>0.81304299999999996</c:v>
                </c:pt>
                <c:pt idx="323">
                  <c:v>0.81602600000000003</c:v>
                </c:pt>
                <c:pt idx="324">
                  <c:v>0.83663399999999999</c:v>
                </c:pt>
                <c:pt idx="325">
                  <c:v>0.83889999999999998</c:v>
                </c:pt>
                <c:pt idx="326">
                  <c:v>0.84192199999999995</c:v>
                </c:pt>
                <c:pt idx="327">
                  <c:v>0.84192199999999995</c:v>
                </c:pt>
                <c:pt idx="328">
                  <c:v>0.84625700000000004</c:v>
                </c:pt>
                <c:pt idx="329">
                  <c:v>0.85412999999999994</c:v>
                </c:pt>
                <c:pt idx="330">
                  <c:v>0.86092900000000006</c:v>
                </c:pt>
                <c:pt idx="331">
                  <c:v>0.86125200000000002</c:v>
                </c:pt>
                <c:pt idx="332">
                  <c:v>0.86145799999999995</c:v>
                </c:pt>
                <c:pt idx="333">
                  <c:v>0.86955800000000005</c:v>
                </c:pt>
                <c:pt idx="334">
                  <c:v>0.87099300000000002</c:v>
                </c:pt>
                <c:pt idx="335">
                  <c:v>0.87151500000000004</c:v>
                </c:pt>
                <c:pt idx="336">
                  <c:v>0.87754699999999997</c:v>
                </c:pt>
                <c:pt idx="337">
                  <c:v>0.88084799999999996</c:v>
                </c:pt>
                <c:pt idx="338">
                  <c:v>0.88921300000000003</c:v>
                </c:pt>
                <c:pt idx="339">
                  <c:v>0.89253300000000002</c:v>
                </c:pt>
                <c:pt idx="340">
                  <c:v>0.90639700000000001</c:v>
                </c:pt>
                <c:pt idx="341">
                  <c:v>0.90702199999999999</c:v>
                </c:pt>
                <c:pt idx="342">
                  <c:v>0.91792300000000004</c:v>
                </c:pt>
                <c:pt idx="343">
                  <c:v>0.91999699999999995</c:v>
                </c:pt>
                <c:pt idx="344">
                  <c:v>0.92498899999999995</c:v>
                </c:pt>
                <c:pt idx="345">
                  <c:v>0.93074699999999999</c:v>
                </c:pt>
                <c:pt idx="346">
                  <c:v>0.93155600000000005</c:v>
                </c:pt>
                <c:pt idx="347">
                  <c:v>0.94083499999999998</c:v>
                </c:pt>
                <c:pt idx="348">
                  <c:v>0.942778</c:v>
                </c:pt>
                <c:pt idx="349">
                  <c:v>0.94608000000000003</c:v>
                </c:pt>
                <c:pt idx="350">
                  <c:v>0.94957499999999995</c:v>
                </c:pt>
                <c:pt idx="351">
                  <c:v>0.95844300000000004</c:v>
                </c:pt>
                <c:pt idx="352">
                  <c:v>0.96292100000000003</c:v>
                </c:pt>
                <c:pt idx="353">
                  <c:v>0.96785500000000002</c:v>
                </c:pt>
                <c:pt idx="354">
                  <c:v>0.97336400000000001</c:v>
                </c:pt>
                <c:pt idx="355">
                  <c:v>0.97494199999999998</c:v>
                </c:pt>
                <c:pt idx="356">
                  <c:v>0.97663500000000003</c:v>
                </c:pt>
                <c:pt idx="357">
                  <c:v>0.97880699999999998</c:v>
                </c:pt>
                <c:pt idx="358">
                  <c:v>0.98251100000000002</c:v>
                </c:pt>
                <c:pt idx="359">
                  <c:v>0.98343100000000006</c:v>
                </c:pt>
                <c:pt idx="360">
                  <c:v>0.99171299999999996</c:v>
                </c:pt>
                <c:pt idx="361">
                  <c:v>0.99805200000000005</c:v>
                </c:pt>
                <c:pt idx="362">
                  <c:v>0.99865199999999998</c:v>
                </c:pt>
                <c:pt idx="363">
                  <c:v>1.003501</c:v>
                </c:pt>
                <c:pt idx="364">
                  <c:v>1.0039039999999999</c:v>
                </c:pt>
                <c:pt idx="365">
                  <c:v>1.0054909999999999</c:v>
                </c:pt>
                <c:pt idx="366">
                  <c:v>1.0089170000000001</c:v>
                </c:pt>
                <c:pt idx="367">
                  <c:v>1.01064</c:v>
                </c:pt>
                <c:pt idx="368">
                  <c:v>1.0115099999999999</c:v>
                </c:pt>
                <c:pt idx="369">
                  <c:v>1.011639</c:v>
                </c:pt>
                <c:pt idx="370">
                  <c:v>1.017838</c:v>
                </c:pt>
                <c:pt idx="371">
                  <c:v>1.01919</c:v>
                </c:pt>
                <c:pt idx="372">
                  <c:v>1.0248679999999999</c:v>
                </c:pt>
                <c:pt idx="373">
                  <c:v>1.0289079999999999</c:v>
                </c:pt>
                <c:pt idx="374">
                  <c:v>1.0289079999999999</c:v>
                </c:pt>
                <c:pt idx="375">
                  <c:v>1.029936</c:v>
                </c:pt>
                <c:pt idx="376">
                  <c:v>1.031358</c:v>
                </c:pt>
                <c:pt idx="377">
                  <c:v>1.0386949999999999</c:v>
                </c:pt>
                <c:pt idx="378">
                  <c:v>1.041488</c:v>
                </c:pt>
                <c:pt idx="379">
                  <c:v>1.041488</c:v>
                </c:pt>
                <c:pt idx="380">
                  <c:v>1.0457259999999999</c:v>
                </c:pt>
                <c:pt idx="381">
                  <c:v>1.0497810000000001</c:v>
                </c:pt>
                <c:pt idx="382">
                  <c:v>1.052657</c:v>
                </c:pt>
                <c:pt idx="383">
                  <c:v>1.058022</c:v>
                </c:pt>
                <c:pt idx="384">
                  <c:v>1.0592619999999999</c:v>
                </c:pt>
                <c:pt idx="385">
                  <c:v>1.060319</c:v>
                </c:pt>
                <c:pt idx="386">
                  <c:v>1.065229</c:v>
                </c:pt>
                <c:pt idx="387">
                  <c:v>1.0689409999999999</c:v>
                </c:pt>
                <c:pt idx="388">
                  <c:v>1.0869580000000001</c:v>
                </c:pt>
                <c:pt idx="389">
                  <c:v>1.086981</c:v>
                </c:pt>
                <c:pt idx="390">
                  <c:v>1.088428</c:v>
                </c:pt>
                <c:pt idx="391">
                  <c:v>1.0927370000000001</c:v>
                </c:pt>
                <c:pt idx="392">
                  <c:v>1.0952470000000001</c:v>
                </c:pt>
                <c:pt idx="393">
                  <c:v>1.096044</c:v>
                </c:pt>
                <c:pt idx="394">
                  <c:v>1.0966610000000001</c:v>
                </c:pt>
                <c:pt idx="395">
                  <c:v>1.0966610000000001</c:v>
                </c:pt>
                <c:pt idx="396">
                  <c:v>1.098042</c:v>
                </c:pt>
                <c:pt idx="397">
                  <c:v>1.109092</c:v>
                </c:pt>
                <c:pt idx="398">
                  <c:v>1.1122179999999999</c:v>
                </c:pt>
                <c:pt idx="399">
                  <c:v>1.123734</c:v>
                </c:pt>
                <c:pt idx="400">
                  <c:v>1.1267929999999999</c:v>
                </c:pt>
                <c:pt idx="401">
                  <c:v>1.1412279999999999</c:v>
                </c:pt>
                <c:pt idx="402">
                  <c:v>1.1449229999999999</c:v>
                </c:pt>
                <c:pt idx="403">
                  <c:v>1.154307</c:v>
                </c:pt>
                <c:pt idx="404">
                  <c:v>1.1663680000000001</c:v>
                </c:pt>
                <c:pt idx="405">
                  <c:v>1.1669119999999999</c:v>
                </c:pt>
                <c:pt idx="406">
                  <c:v>1.1742360000000001</c:v>
                </c:pt>
                <c:pt idx="407">
                  <c:v>1.1832750000000001</c:v>
                </c:pt>
                <c:pt idx="408">
                  <c:v>1.187241</c:v>
                </c:pt>
                <c:pt idx="409">
                  <c:v>1.192186</c:v>
                </c:pt>
                <c:pt idx="410">
                  <c:v>1.1948890000000001</c:v>
                </c:pt>
                <c:pt idx="411">
                  <c:v>1.1953370000000001</c:v>
                </c:pt>
                <c:pt idx="412">
                  <c:v>1.19865</c:v>
                </c:pt>
                <c:pt idx="413">
                  <c:v>1.2006730000000001</c:v>
                </c:pt>
                <c:pt idx="414">
                  <c:v>1.2043779999999999</c:v>
                </c:pt>
                <c:pt idx="415">
                  <c:v>1.2183870000000001</c:v>
                </c:pt>
                <c:pt idx="416">
                  <c:v>1.221997</c:v>
                </c:pt>
                <c:pt idx="417">
                  <c:v>1.2234449999999999</c:v>
                </c:pt>
                <c:pt idx="418">
                  <c:v>1.229536</c:v>
                </c:pt>
                <c:pt idx="419">
                  <c:v>1.230065</c:v>
                </c:pt>
                <c:pt idx="420">
                  <c:v>1.2431179999999999</c:v>
                </c:pt>
                <c:pt idx="421">
                  <c:v>1.2431179999999999</c:v>
                </c:pt>
                <c:pt idx="422">
                  <c:v>1.2474430000000001</c:v>
                </c:pt>
                <c:pt idx="423">
                  <c:v>1.251471</c:v>
                </c:pt>
                <c:pt idx="424">
                  <c:v>1.2614620000000001</c:v>
                </c:pt>
                <c:pt idx="425">
                  <c:v>1.281026</c:v>
                </c:pt>
                <c:pt idx="426">
                  <c:v>1.281881</c:v>
                </c:pt>
                <c:pt idx="427">
                  <c:v>1.2820149999999999</c:v>
                </c:pt>
                <c:pt idx="428">
                  <c:v>1.2868029999999999</c:v>
                </c:pt>
                <c:pt idx="429">
                  <c:v>1.2971060000000001</c:v>
                </c:pt>
                <c:pt idx="430">
                  <c:v>1.305658</c:v>
                </c:pt>
                <c:pt idx="431">
                  <c:v>1.309377</c:v>
                </c:pt>
                <c:pt idx="432">
                  <c:v>1.315858</c:v>
                </c:pt>
                <c:pt idx="433">
                  <c:v>1.322697</c:v>
                </c:pt>
                <c:pt idx="434">
                  <c:v>1.3234619999999999</c:v>
                </c:pt>
                <c:pt idx="435">
                  <c:v>1.3262100000000001</c:v>
                </c:pt>
                <c:pt idx="436">
                  <c:v>1.3297840000000001</c:v>
                </c:pt>
                <c:pt idx="437">
                  <c:v>1.337842</c:v>
                </c:pt>
                <c:pt idx="438">
                  <c:v>1.3412900000000001</c:v>
                </c:pt>
                <c:pt idx="439">
                  <c:v>1.3642650000000001</c:v>
                </c:pt>
                <c:pt idx="440">
                  <c:v>1.373575</c:v>
                </c:pt>
                <c:pt idx="441">
                  <c:v>1.3744780000000001</c:v>
                </c:pt>
                <c:pt idx="442">
                  <c:v>1.391618</c:v>
                </c:pt>
                <c:pt idx="443">
                  <c:v>1.406182</c:v>
                </c:pt>
                <c:pt idx="444">
                  <c:v>1.4066959999999999</c:v>
                </c:pt>
                <c:pt idx="445">
                  <c:v>1.4181250000000001</c:v>
                </c:pt>
                <c:pt idx="446">
                  <c:v>1.4324509999999999</c:v>
                </c:pt>
                <c:pt idx="447">
                  <c:v>1.436885</c:v>
                </c:pt>
                <c:pt idx="448">
                  <c:v>1.4431590000000001</c:v>
                </c:pt>
                <c:pt idx="449">
                  <c:v>1.448509</c:v>
                </c:pt>
                <c:pt idx="450">
                  <c:v>1.452871</c:v>
                </c:pt>
                <c:pt idx="451">
                  <c:v>1.4564809999999999</c:v>
                </c:pt>
                <c:pt idx="452">
                  <c:v>1.4615389999999999</c:v>
                </c:pt>
                <c:pt idx="453">
                  <c:v>1.478443</c:v>
                </c:pt>
                <c:pt idx="454">
                  <c:v>1.4834940000000001</c:v>
                </c:pt>
                <c:pt idx="455">
                  <c:v>1.504051</c:v>
                </c:pt>
                <c:pt idx="456">
                  <c:v>1.504051</c:v>
                </c:pt>
                <c:pt idx="457">
                  <c:v>1.511838</c:v>
                </c:pt>
                <c:pt idx="458">
                  <c:v>1.5210349999999999</c:v>
                </c:pt>
                <c:pt idx="459">
                  <c:v>1.5227729999999999</c:v>
                </c:pt>
                <c:pt idx="460">
                  <c:v>1.5257860000000001</c:v>
                </c:pt>
                <c:pt idx="461">
                  <c:v>1.5257860000000001</c:v>
                </c:pt>
                <c:pt idx="462">
                  <c:v>1.532589</c:v>
                </c:pt>
                <c:pt idx="463">
                  <c:v>1.5354749999999999</c:v>
                </c:pt>
                <c:pt idx="464">
                  <c:v>1.5444610000000001</c:v>
                </c:pt>
                <c:pt idx="465">
                  <c:v>1.5450010000000001</c:v>
                </c:pt>
                <c:pt idx="466">
                  <c:v>1.5450759999999999</c:v>
                </c:pt>
                <c:pt idx="467">
                  <c:v>1.5509250000000001</c:v>
                </c:pt>
                <c:pt idx="468">
                  <c:v>1.55385</c:v>
                </c:pt>
                <c:pt idx="469">
                  <c:v>1.5619689999999999</c:v>
                </c:pt>
                <c:pt idx="470">
                  <c:v>1.5707059999999999</c:v>
                </c:pt>
                <c:pt idx="471">
                  <c:v>1.5723560000000001</c:v>
                </c:pt>
                <c:pt idx="472">
                  <c:v>1.5726370000000001</c:v>
                </c:pt>
                <c:pt idx="473">
                  <c:v>1.5850070000000001</c:v>
                </c:pt>
                <c:pt idx="474">
                  <c:v>1.589782</c:v>
                </c:pt>
                <c:pt idx="475">
                  <c:v>1.5906359999999999</c:v>
                </c:pt>
                <c:pt idx="476">
                  <c:v>1.601839</c:v>
                </c:pt>
                <c:pt idx="477">
                  <c:v>1.602223</c:v>
                </c:pt>
                <c:pt idx="478">
                  <c:v>1.603316</c:v>
                </c:pt>
                <c:pt idx="479">
                  <c:v>1.6053230000000001</c:v>
                </c:pt>
                <c:pt idx="480">
                  <c:v>1.6065529999999999</c:v>
                </c:pt>
                <c:pt idx="481">
                  <c:v>1.6190880000000001</c:v>
                </c:pt>
                <c:pt idx="482">
                  <c:v>1.6243430000000001</c:v>
                </c:pt>
                <c:pt idx="483">
                  <c:v>1.628233</c:v>
                </c:pt>
                <c:pt idx="484">
                  <c:v>1.6353120000000001</c:v>
                </c:pt>
                <c:pt idx="485">
                  <c:v>1.6363620000000001</c:v>
                </c:pt>
                <c:pt idx="486">
                  <c:v>1.6472249999999999</c:v>
                </c:pt>
                <c:pt idx="487">
                  <c:v>1.6490260000000001</c:v>
                </c:pt>
                <c:pt idx="488">
                  <c:v>1.649627</c:v>
                </c:pt>
                <c:pt idx="489">
                  <c:v>1.649627</c:v>
                </c:pt>
                <c:pt idx="490">
                  <c:v>1.6648480000000001</c:v>
                </c:pt>
                <c:pt idx="491">
                  <c:v>1.6735519999999999</c:v>
                </c:pt>
                <c:pt idx="492">
                  <c:v>1.6792450000000001</c:v>
                </c:pt>
                <c:pt idx="493">
                  <c:v>1.68232</c:v>
                </c:pt>
                <c:pt idx="494">
                  <c:v>1.6832240000000001</c:v>
                </c:pt>
                <c:pt idx="495">
                  <c:v>1.6974309999999999</c:v>
                </c:pt>
                <c:pt idx="496">
                  <c:v>1.69953</c:v>
                </c:pt>
                <c:pt idx="497">
                  <c:v>1.7001489999999999</c:v>
                </c:pt>
                <c:pt idx="498">
                  <c:v>1.705009</c:v>
                </c:pt>
                <c:pt idx="499">
                  <c:v>1.7062109999999999</c:v>
                </c:pt>
                <c:pt idx="500">
                  <c:v>1.713497</c:v>
                </c:pt>
                <c:pt idx="501">
                  <c:v>1.7163360000000001</c:v>
                </c:pt>
                <c:pt idx="502">
                  <c:v>1.72329</c:v>
                </c:pt>
                <c:pt idx="503">
                  <c:v>1.7293689999999999</c:v>
                </c:pt>
                <c:pt idx="504">
                  <c:v>1.7355719999999999</c:v>
                </c:pt>
                <c:pt idx="505">
                  <c:v>1.7369349999999999</c:v>
                </c:pt>
                <c:pt idx="506">
                  <c:v>1.738702</c:v>
                </c:pt>
                <c:pt idx="507">
                  <c:v>1.7391570000000001</c:v>
                </c:pt>
                <c:pt idx="508">
                  <c:v>1.7435130000000001</c:v>
                </c:pt>
                <c:pt idx="509">
                  <c:v>1.7483150000000001</c:v>
                </c:pt>
                <c:pt idx="510">
                  <c:v>1.7495160000000001</c:v>
                </c:pt>
                <c:pt idx="511">
                  <c:v>1.750553</c:v>
                </c:pt>
                <c:pt idx="512">
                  <c:v>1.7552669999999999</c:v>
                </c:pt>
                <c:pt idx="513">
                  <c:v>1.761012</c:v>
                </c:pt>
                <c:pt idx="514">
                  <c:v>1.762723</c:v>
                </c:pt>
                <c:pt idx="515">
                  <c:v>1.7690969999999999</c:v>
                </c:pt>
                <c:pt idx="516">
                  <c:v>1.7707109999999999</c:v>
                </c:pt>
                <c:pt idx="517">
                  <c:v>1.7707109999999999</c:v>
                </c:pt>
                <c:pt idx="518">
                  <c:v>1.772721</c:v>
                </c:pt>
                <c:pt idx="519">
                  <c:v>1.776405</c:v>
                </c:pt>
                <c:pt idx="520">
                  <c:v>1.7783599999999999</c:v>
                </c:pt>
                <c:pt idx="521">
                  <c:v>1.788694</c:v>
                </c:pt>
                <c:pt idx="522">
                  <c:v>1.798216</c:v>
                </c:pt>
                <c:pt idx="523">
                  <c:v>1.805693</c:v>
                </c:pt>
                <c:pt idx="524">
                  <c:v>1.805782</c:v>
                </c:pt>
                <c:pt idx="525">
                  <c:v>1.8060259999999999</c:v>
                </c:pt>
                <c:pt idx="526">
                  <c:v>1.8210660000000001</c:v>
                </c:pt>
                <c:pt idx="527">
                  <c:v>1.822211</c:v>
                </c:pt>
                <c:pt idx="528">
                  <c:v>1.8259540000000001</c:v>
                </c:pt>
                <c:pt idx="529">
                  <c:v>1.8267960000000001</c:v>
                </c:pt>
                <c:pt idx="530">
                  <c:v>1.8285100000000001</c:v>
                </c:pt>
                <c:pt idx="531">
                  <c:v>1.8441890000000001</c:v>
                </c:pt>
                <c:pt idx="532">
                  <c:v>1.8494759999999999</c:v>
                </c:pt>
                <c:pt idx="533">
                  <c:v>1.8516900000000001</c:v>
                </c:pt>
                <c:pt idx="534">
                  <c:v>1.860617</c:v>
                </c:pt>
                <c:pt idx="535">
                  <c:v>1.860935</c:v>
                </c:pt>
                <c:pt idx="536">
                  <c:v>1.8646339999999999</c:v>
                </c:pt>
                <c:pt idx="537">
                  <c:v>1.8766750000000001</c:v>
                </c:pt>
                <c:pt idx="538">
                  <c:v>1.8787750000000001</c:v>
                </c:pt>
                <c:pt idx="539">
                  <c:v>1.879156</c:v>
                </c:pt>
                <c:pt idx="540">
                  <c:v>1.886466</c:v>
                </c:pt>
                <c:pt idx="541">
                  <c:v>1.8938950000000001</c:v>
                </c:pt>
                <c:pt idx="542">
                  <c:v>1.897084</c:v>
                </c:pt>
                <c:pt idx="543">
                  <c:v>1.8981490000000001</c:v>
                </c:pt>
                <c:pt idx="544">
                  <c:v>1.898703</c:v>
                </c:pt>
                <c:pt idx="545">
                  <c:v>1.9020459999999999</c:v>
                </c:pt>
                <c:pt idx="546">
                  <c:v>1.9024319999999999</c:v>
                </c:pt>
                <c:pt idx="547">
                  <c:v>1.90411</c:v>
                </c:pt>
                <c:pt idx="548">
                  <c:v>1.9140170000000001</c:v>
                </c:pt>
                <c:pt idx="549">
                  <c:v>1.9140170000000001</c:v>
                </c:pt>
                <c:pt idx="550">
                  <c:v>1.9155819999999999</c:v>
                </c:pt>
                <c:pt idx="551">
                  <c:v>1.9224049999999999</c:v>
                </c:pt>
                <c:pt idx="552">
                  <c:v>1.9236439999999999</c:v>
                </c:pt>
                <c:pt idx="553">
                  <c:v>1.9321790000000001</c:v>
                </c:pt>
                <c:pt idx="554">
                  <c:v>1.9329270000000001</c:v>
                </c:pt>
                <c:pt idx="555">
                  <c:v>1.945503</c:v>
                </c:pt>
                <c:pt idx="556">
                  <c:v>1.965052</c:v>
                </c:pt>
                <c:pt idx="557">
                  <c:v>1.9733799999999999</c:v>
                </c:pt>
                <c:pt idx="558">
                  <c:v>1.9843029999999999</c:v>
                </c:pt>
                <c:pt idx="559">
                  <c:v>1.984518</c:v>
                </c:pt>
                <c:pt idx="560">
                  <c:v>1.988537</c:v>
                </c:pt>
                <c:pt idx="561">
                  <c:v>2.0096810000000001</c:v>
                </c:pt>
                <c:pt idx="562">
                  <c:v>2.0208550000000001</c:v>
                </c:pt>
                <c:pt idx="563">
                  <c:v>2.0237029999999998</c:v>
                </c:pt>
                <c:pt idx="564">
                  <c:v>2.044807</c:v>
                </c:pt>
                <c:pt idx="565">
                  <c:v>2.0495239999999999</c:v>
                </c:pt>
                <c:pt idx="566">
                  <c:v>2.0506950000000002</c:v>
                </c:pt>
                <c:pt idx="567">
                  <c:v>2.0515430000000001</c:v>
                </c:pt>
                <c:pt idx="568">
                  <c:v>2.0561120000000002</c:v>
                </c:pt>
                <c:pt idx="569">
                  <c:v>2.0639099999999999</c:v>
                </c:pt>
                <c:pt idx="570">
                  <c:v>2.0708009999999999</c:v>
                </c:pt>
                <c:pt idx="571">
                  <c:v>2.0807519999999999</c:v>
                </c:pt>
                <c:pt idx="572">
                  <c:v>2.0946370000000001</c:v>
                </c:pt>
                <c:pt idx="573">
                  <c:v>2.0946370000000001</c:v>
                </c:pt>
                <c:pt idx="574">
                  <c:v>2.0974059999999999</c:v>
                </c:pt>
                <c:pt idx="575">
                  <c:v>2.0977990000000002</c:v>
                </c:pt>
                <c:pt idx="576">
                  <c:v>2.0977990000000002</c:v>
                </c:pt>
                <c:pt idx="577">
                  <c:v>2.1094300000000001</c:v>
                </c:pt>
                <c:pt idx="578">
                  <c:v>2.1309589999999998</c:v>
                </c:pt>
                <c:pt idx="579">
                  <c:v>2.1375690000000001</c:v>
                </c:pt>
                <c:pt idx="580">
                  <c:v>2.158668</c:v>
                </c:pt>
                <c:pt idx="581">
                  <c:v>2.1858</c:v>
                </c:pt>
                <c:pt idx="582">
                  <c:v>2.1954229999999999</c:v>
                </c:pt>
                <c:pt idx="583">
                  <c:v>2.1974589999999998</c:v>
                </c:pt>
                <c:pt idx="584">
                  <c:v>2.200196</c:v>
                </c:pt>
                <c:pt idx="585">
                  <c:v>2.218439</c:v>
                </c:pt>
                <c:pt idx="586">
                  <c:v>2.2323879999999998</c:v>
                </c:pt>
                <c:pt idx="587">
                  <c:v>2.2407300000000001</c:v>
                </c:pt>
                <c:pt idx="588">
                  <c:v>2.241276</c:v>
                </c:pt>
                <c:pt idx="589">
                  <c:v>2.2474509999999999</c:v>
                </c:pt>
                <c:pt idx="590">
                  <c:v>2.2482519999999999</c:v>
                </c:pt>
                <c:pt idx="591">
                  <c:v>2.2503329999999999</c:v>
                </c:pt>
                <c:pt idx="592">
                  <c:v>2.253768</c:v>
                </c:pt>
                <c:pt idx="593">
                  <c:v>2.2597459999999998</c:v>
                </c:pt>
                <c:pt idx="594">
                  <c:v>2.2616170000000002</c:v>
                </c:pt>
                <c:pt idx="595">
                  <c:v>2.2616170000000002</c:v>
                </c:pt>
                <c:pt idx="596">
                  <c:v>2.2656269999999998</c:v>
                </c:pt>
                <c:pt idx="597">
                  <c:v>2.2662680000000002</c:v>
                </c:pt>
                <c:pt idx="598">
                  <c:v>2.274508</c:v>
                </c:pt>
                <c:pt idx="599">
                  <c:v>2.2843770000000001</c:v>
                </c:pt>
                <c:pt idx="600">
                  <c:v>2.2906710000000001</c:v>
                </c:pt>
                <c:pt idx="601">
                  <c:v>2.2977270000000001</c:v>
                </c:pt>
                <c:pt idx="602">
                  <c:v>2.29834</c:v>
                </c:pt>
                <c:pt idx="603">
                  <c:v>2.29834</c:v>
                </c:pt>
                <c:pt idx="604">
                  <c:v>2.3031649999999999</c:v>
                </c:pt>
                <c:pt idx="605">
                  <c:v>2.306864</c:v>
                </c:pt>
                <c:pt idx="606">
                  <c:v>2.306864</c:v>
                </c:pt>
                <c:pt idx="607">
                  <c:v>2.3185159999999998</c:v>
                </c:pt>
                <c:pt idx="608">
                  <c:v>2.319836</c:v>
                </c:pt>
                <c:pt idx="609">
                  <c:v>2.3246820000000001</c:v>
                </c:pt>
                <c:pt idx="610">
                  <c:v>2.3340519999999998</c:v>
                </c:pt>
                <c:pt idx="611">
                  <c:v>2.3340519999999998</c:v>
                </c:pt>
                <c:pt idx="612">
                  <c:v>2.3348119999999999</c:v>
                </c:pt>
                <c:pt idx="613">
                  <c:v>2.3393000000000002</c:v>
                </c:pt>
                <c:pt idx="614">
                  <c:v>2.3550399999999998</c:v>
                </c:pt>
                <c:pt idx="615">
                  <c:v>2.360744</c:v>
                </c:pt>
                <c:pt idx="616">
                  <c:v>2.3624619999999998</c:v>
                </c:pt>
                <c:pt idx="617">
                  <c:v>2.3775469999999999</c:v>
                </c:pt>
                <c:pt idx="618">
                  <c:v>2.3844889999999999</c:v>
                </c:pt>
                <c:pt idx="619">
                  <c:v>2.3861539999999999</c:v>
                </c:pt>
                <c:pt idx="620">
                  <c:v>2.3906260000000001</c:v>
                </c:pt>
                <c:pt idx="621">
                  <c:v>2.3935849999999999</c:v>
                </c:pt>
                <c:pt idx="622">
                  <c:v>2.419988</c:v>
                </c:pt>
                <c:pt idx="623">
                  <c:v>2.4339580000000001</c:v>
                </c:pt>
                <c:pt idx="624">
                  <c:v>2.4348969999999999</c:v>
                </c:pt>
                <c:pt idx="625">
                  <c:v>2.444512</c:v>
                </c:pt>
                <c:pt idx="626">
                  <c:v>2.4538259999999998</c:v>
                </c:pt>
                <c:pt idx="627">
                  <c:v>2.4666429999999999</c:v>
                </c:pt>
                <c:pt idx="628">
                  <c:v>2.4752209999999999</c:v>
                </c:pt>
                <c:pt idx="629">
                  <c:v>2.4885069999999998</c:v>
                </c:pt>
                <c:pt idx="630">
                  <c:v>2.5041859999999998</c:v>
                </c:pt>
                <c:pt idx="631">
                  <c:v>2.5229469999999998</c:v>
                </c:pt>
                <c:pt idx="632">
                  <c:v>2.5386069999999998</c:v>
                </c:pt>
                <c:pt idx="633">
                  <c:v>2.557461</c:v>
                </c:pt>
                <c:pt idx="634">
                  <c:v>2.5595059999999998</c:v>
                </c:pt>
                <c:pt idx="635">
                  <c:v>2.5595059999999998</c:v>
                </c:pt>
                <c:pt idx="636">
                  <c:v>2.5829469999999999</c:v>
                </c:pt>
                <c:pt idx="637">
                  <c:v>2.5926930000000001</c:v>
                </c:pt>
                <c:pt idx="638">
                  <c:v>2.605137</c:v>
                </c:pt>
                <c:pt idx="639">
                  <c:v>2.607885</c:v>
                </c:pt>
                <c:pt idx="640">
                  <c:v>2.6079680000000001</c:v>
                </c:pt>
                <c:pt idx="641">
                  <c:v>2.6212529999999998</c:v>
                </c:pt>
                <c:pt idx="642">
                  <c:v>2.6261459999999999</c:v>
                </c:pt>
                <c:pt idx="643">
                  <c:v>2.626671</c:v>
                </c:pt>
                <c:pt idx="644">
                  <c:v>2.6368510000000001</c:v>
                </c:pt>
                <c:pt idx="645">
                  <c:v>2.6372629999999999</c:v>
                </c:pt>
                <c:pt idx="646">
                  <c:v>2.6456590000000002</c:v>
                </c:pt>
                <c:pt idx="647">
                  <c:v>2.6485919999999998</c:v>
                </c:pt>
                <c:pt idx="648">
                  <c:v>2.6611069999999999</c:v>
                </c:pt>
                <c:pt idx="649">
                  <c:v>2.6860740000000001</c:v>
                </c:pt>
                <c:pt idx="650">
                  <c:v>2.687249</c:v>
                </c:pt>
                <c:pt idx="651">
                  <c:v>2.6891430000000001</c:v>
                </c:pt>
                <c:pt idx="652">
                  <c:v>2.7105419999999998</c:v>
                </c:pt>
                <c:pt idx="653">
                  <c:v>2.7183989999999998</c:v>
                </c:pt>
                <c:pt idx="654">
                  <c:v>2.7189779999999999</c:v>
                </c:pt>
                <c:pt idx="655">
                  <c:v>2.7224460000000001</c:v>
                </c:pt>
                <c:pt idx="656">
                  <c:v>2.729384</c:v>
                </c:pt>
                <c:pt idx="657">
                  <c:v>2.7393000000000001</c:v>
                </c:pt>
                <c:pt idx="658">
                  <c:v>2.745079</c:v>
                </c:pt>
                <c:pt idx="659">
                  <c:v>2.7708699999999999</c:v>
                </c:pt>
                <c:pt idx="660">
                  <c:v>2.7743730000000002</c:v>
                </c:pt>
                <c:pt idx="661">
                  <c:v>2.7929499999999998</c:v>
                </c:pt>
                <c:pt idx="662">
                  <c:v>2.80362</c:v>
                </c:pt>
                <c:pt idx="663">
                  <c:v>2.8114059999999998</c:v>
                </c:pt>
                <c:pt idx="664">
                  <c:v>2.8116089999999998</c:v>
                </c:pt>
                <c:pt idx="665">
                  <c:v>2.8128669999999998</c:v>
                </c:pt>
                <c:pt idx="666">
                  <c:v>2.8229500000000001</c:v>
                </c:pt>
                <c:pt idx="667">
                  <c:v>2.8305479999999998</c:v>
                </c:pt>
                <c:pt idx="668">
                  <c:v>2.8307359999999999</c:v>
                </c:pt>
                <c:pt idx="669">
                  <c:v>2.8318949999999998</c:v>
                </c:pt>
                <c:pt idx="670">
                  <c:v>2.8335590000000002</c:v>
                </c:pt>
                <c:pt idx="671">
                  <c:v>2.843744</c:v>
                </c:pt>
                <c:pt idx="672">
                  <c:v>2.862231</c:v>
                </c:pt>
                <c:pt idx="673">
                  <c:v>2.8677060000000001</c:v>
                </c:pt>
                <c:pt idx="674">
                  <c:v>2.875629</c:v>
                </c:pt>
                <c:pt idx="675">
                  <c:v>2.8763960000000002</c:v>
                </c:pt>
                <c:pt idx="676">
                  <c:v>2.8798400000000002</c:v>
                </c:pt>
                <c:pt idx="677">
                  <c:v>2.897627</c:v>
                </c:pt>
                <c:pt idx="678">
                  <c:v>2.898431</c:v>
                </c:pt>
                <c:pt idx="679">
                  <c:v>2.899321</c:v>
                </c:pt>
                <c:pt idx="680">
                  <c:v>2.912023</c:v>
                </c:pt>
                <c:pt idx="681">
                  <c:v>2.9250600000000002</c:v>
                </c:pt>
                <c:pt idx="682">
                  <c:v>2.9285480000000002</c:v>
                </c:pt>
                <c:pt idx="683">
                  <c:v>2.9294769999999999</c:v>
                </c:pt>
                <c:pt idx="684">
                  <c:v>2.946914</c:v>
                </c:pt>
                <c:pt idx="685">
                  <c:v>2.9602059999999999</c:v>
                </c:pt>
                <c:pt idx="686">
                  <c:v>2.9732699999999999</c:v>
                </c:pt>
                <c:pt idx="687">
                  <c:v>2.974704</c:v>
                </c:pt>
                <c:pt idx="688">
                  <c:v>2.9857529999999999</c:v>
                </c:pt>
                <c:pt idx="689">
                  <c:v>3.0067569999999999</c:v>
                </c:pt>
                <c:pt idx="690">
                  <c:v>3.015199</c:v>
                </c:pt>
                <c:pt idx="691">
                  <c:v>3.015199</c:v>
                </c:pt>
                <c:pt idx="692">
                  <c:v>3.0222329999999999</c:v>
                </c:pt>
                <c:pt idx="693">
                  <c:v>3.0287289999999998</c:v>
                </c:pt>
                <c:pt idx="694">
                  <c:v>3.0423110000000002</c:v>
                </c:pt>
                <c:pt idx="695">
                  <c:v>3.0441590000000001</c:v>
                </c:pt>
                <c:pt idx="696">
                  <c:v>3.074875</c:v>
                </c:pt>
                <c:pt idx="697">
                  <c:v>3.074875</c:v>
                </c:pt>
                <c:pt idx="698">
                  <c:v>3.0849989999999998</c:v>
                </c:pt>
                <c:pt idx="699">
                  <c:v>3.1184530000000001</c:v>
                </c:pt>
                <c:pt idx="700">
                  <c:v>3.1257459999999999</c:v>
                </c:pt>
                <c:pt idx="701">
                  <c:v>3.132803</c:v>
                </c:pt>
                <c:pt idx="702">
                  <c:v>3.133289</c:v>
                </c:pt>
                <c:pt idx="703">
                  <c:v>3.1558839999999999</c:v>
                </c:pt>
                <c:pt idx="704">
                  <c:v>3.1723509999999999</c:v>
                </c:pt>
                <c:pt idx="705">
                  <c:v>3.1853159999999998</c:v>
                </c:pt>
                <c:pt idx="706">
                  <c:v>3.1900529999999998</c:v>
                </c:pt>
                <c:pt idx="707">
                  <c:v>3.2378900000000002</c:v>
                </c:pt>
                <c:pt idx="708">
                  <c:v>3.2382870000000001</c:v>
                </c:pt>
                <c:pt idx="709">
                  <c:v>3.2811979999999998</c:v>
                </c:pt>
                <c:pt idx="710">
                  <c:v>3.2821199999999999</c:v>
                </c:pt>
                <c:pt idx="711">
                  <c:v>3.289059</c:v>
                </c:pt>
                <c:pt idx="712">
                  <c:v>3.3017829999999999</c:v>
                </c:pt>
                <c:pt idx="713">
                  <c:v>3.350006</c:v>
                </c:pt>
                <c:pt idx="714">
                  <c:v>3.3547199999999999</c:v>
                </c:pt>
                <c:pt idx="715">
                  <c:v>3.367543</c:v>
                </c:pt>
                <c:pt idx="716">
                  <c:v>3.3728020000000001</c:v>
                </c:pt>
                <c:pt idx="717">
                  <c:v>3.3923999999999999</c:v>
                </c:pt>
                <c:pt idx="718">
                  <c:v>3.4097550000000001</c:v>
                </c:pt>
                <c:pt idx="719">
                  <c:v>3.4118599999999999</c:v>
                </c:pt>
                <c:pt idx="720">
                  <c:v>3.4118599999999999</c:v>
                </c:pt>
                <c:pt idx="721">
                  <c:v>3.4150510000000001</c:v>
                </c:pt>
                <c:pt idx="722">
                  <c:v>3.4207139999999998</c:v>
                </c:pt>
                <c:pt idx="723">
                  <c:v>3.4461759999999999</c:v>
                </c:pt>
                <c:pt idx="724">
                  <c:v>3.4461759999999999</c:v>
                </c:pt>
                <c:pt idx="725">
                  <c:v>3.4618980000000001</c:v>
                </c:pt>
                <c:pt idx="726">
                  <c:v>3.4618980000000001</c:v>
                </c:pt>
                <c:pt idx="727">
                  <c:v>3.4687540000000001</c:v>
                </c:pt>
                <c:pt idx="728">
                  <c:v>3.4823029999999999</c:v>
                </c:pt>
                <c:pt idx="729">
                  <c:v>3.4869819999999998</c:v>
                </c:pt>
                <c:pt idx="730">
                  <c:v>3.4869819999999998</c:v>
                </c:pt>
                <c:pt idx="731">
                  <c:v>3.4945729999999999</c:v>
                </c:pt>
                <c:pt idx="732">
                  <c:v>3.4945729999999999</c:v>
                </c:pt>
                <c:pt idx="733">
                  <c:v>3.5156550000000002</c:v>
                </c:pt>
                <c:pt idx="734">
                  <c:v>3.5229940000000002</c:v>
                </c:pt>
                <c:pt idx="735">
                  <c:v>3.529722</c:v>
                </c:pt>
                <c:pt idx="736">
                  <c:v>3.545058</c:v>
                </c:pt>
                <c:pt idx="737">
                  <c:v>3.5571480000000002</c:v>
                </c:pt>
                <c:pt idx="738">
                  <c:v>3.5571480000000002</c:v>
                </c:pt>
                <c:pt idx="739">
                  <c:v>3.5727449999999998</c:v>
                </c:pt>
                <c:pt idx="740">
                  <c:v>3.5953059999999999</c:v>
                </c:pt>
                <c:pt idx="741">
                  <c:v>3.6107999999999998</c:v>
                </c:pt>
                <c:pt idx="742">
                  <c:v>3.6107999999999998</c:v>
                </c:pt>
                <c:pt idx="743">
                  <c:v>3.6161799999999999</c:v>
                </c:pt>
                <c:pt idx="744">
                  <c:v>3.6244160000000001</c:v>
                </c:pt>
                <c:pt idx="745">
                  <c:v>3.629766</c:v>
                </c:pt>
                <c:pt idx="746">
                  <c:v>3.632892</c:v>
                </c:pt>
                <c:pt idx="747">
                  <c:v>3.6377489999999999</c:v>
                </c:pt>
                <c:pt idx="748">
                  <c:v>3.6459350000000001</c:v>
                </c:pt>
                <c:pt idx="749">
                  <c:v>3.6652260000000001</c:v>
                </c:pt>
                <c:pt idx="750">
                  <c:v>3.6696960000000001</c:v>
                </c:pt>
                <c:pt idx="751">
                  <c:v>3.6696960000000001</c:v>
                </c:pt>
                <c:pt idx="752">
                  <c:v>3.6740539999999999</c:v>
                </c:pt>
                <c:pt idx="753">
                  <c:v>3.6745559999999999</c:v>
                </c:pt>
                <c:pt idx="754">
                  <c:v>3.6745559999999999</c:v>
                </c:pt>
                <c:pt idx="755">
                  <c:v>3.6752020000000001</c:v>
                </c:pt>
                <c:pt idx="756">
                  <c:v>3.6761400000000002</c:v>
                </c:pt>
                <c:pt idx="757">
                  <c:v>3.7023609999999998</c:v>
                </c:pt>
                <c:pt idx="758">
                  <c:v>3.705749</c:v>
                </c:pt>
                <c:pt idx="759">
                  <c:v>3.7073499999999999</c:v>
                </c:pt>
                <c:pt idx="760">
                  <c:v>3.7324000000000002</c:v>
                </c:pt>
                <c:pt idx="761">
                  <c:v>3.7552639999999999</c:v>
                </c:pt>
                <c:pt idx="762">
                  <c:v>3.7626970000000002</c:v>
                </c:pt>
                <c:pt idx="763">
                  <c:v>3.7728809999999999</c:v>
                </c:pt>
                <c:pt idx="764">
                  <c:v>3.7738909999999999</c:v>
                </c:pt>
                <c:pt idx="765">
                  <c:v>3.7814130000000001</c:v>
                </c:pt>
                <c:pt idx="766">
                  <c:v>3.7834590000000001</c:v>
                </c:pt>
                <c:pt idx="767">
                  <c:v>3.7892999999999999</c:v>
                </c:pt>
                <c:pt idx="768">
                  <c:v>3.818616</c:v>
                </c:pt>
                <c:pt idx="769">
                  <c:v>3.849386</c:v>
                </c:pt>
                <c:pt idx="770">
                  <c:v>3.8684970000000001</c:v>
                </c:pt>
                <c:pt idx="771">
                  <c:v>3.8792279999999999</c:v>
                </c:pt>
                <c:pt idx="772">
                  <c:v>3.9248639999999999</c:v>
                </c:pt>
                <c:pt idx="773">
                  <c:v>3.9292310000000001</c:v>
                </c:pt>
                <c:pt idx="774">
                  <c:v>3.9708350000000001</c:v>
                </c:pt>
                <c:pt idx="775">
                  <c:v>3.9842610000000001</c:v>
                </c:pt>
                <c:pt idx="776">
                  <c:v>3.9890940000000001</c:v>
                </c:pt>
                <c:pt idx="777">
                  <c:v>4.0146490000000004</c:v>
                </c:pt>
                <c:pt idx="778">
                  <c:v>4.0177719999999999</c:v>
                </c:pt>
                <c:pt idx="779">
                  <c:v>4.0194970000000003</c:v>
                </c:pt>
                <c:pt idx="780">
                  <c:v>4.0330519999999996</c:v>
                </c:pt>
                <c:pt idx="781">
                  <c:v>4.0484049999999998</c:v>
                </c:pt>
                <c:pt idx="782">
                  <c:v>4.0906849999999997</c:v>
                </c:pt>
                <c:pt idx="783">
                  <c:v>4.0999020000000002</c:v>
                </c:pt>
                <c:pt idx="784">
                  <c:v>4.1125239999999996</c:v>
                </c:pt>
                <c:pt idx="785">
                  <c:v>4.1350379999999998</c:v>
                </c:pt>
                <c:pt idx="786">
                  <c:v>4.1575569999999997</c:v>
                </c:pt>
                <c:pt idx="787">
                  <c:v>4.1613389999999999</c:v>
                </c:pt>
                <c:pt idx="788">
                  <c:v>4.1691799999999999</c:v>
                </c:pt>
                <c:pt idx="789">
                  <c:v>4.1854110000000002</c:v>
                </c:pt>
                <c:pt idx="790">
                  <c:v>4.1945230000000002</c:v>
                </c:pt>
                <c:pt idx="791">
                  <c:v>4.1945629999999996</c:v>
                </c:pt>
                <c:pt idx="792">
                  <c:v>4.2230590000000001</c:v>
                </c:pt>
                <c:pt idx="793">
                  <c:v>4.232551</c:v>
                </c:pt>
                <c:pt idx="794">
                  <c:v>4.289326</c:v>
                </c:pt>
                <c:pt idx="795">
                  <c:v>4.3254419999999998</c:v>
                </c:pt>
                <c:pt idx="796">
                  <c:v>4.3343759999999998</c:v>
                </c:pt>
                <c:pt idx="797">
                  <c:v>4.3692950000000002</c:v>
                </c:pt>
                <c:pt idx="798">
                  <c:v>4.3751949999999997</c:v>
                </c:pt>
                <c:pt idx="799">
                  <c:v>4.3888290000000003</c:v>
                </c:pt>
                <c:pt idx="800">
                  <c:v>4.3953420000000003</c:v>
                </c:pt>
                <c:pt idx="801">
                  <c:v>4.4340729999999997</c:v>
                </c:pt>
                <c:pt idx="802">
                  <c:v>4.4511789999999998</c:v>
                </c:pt>
                <c:pt idx="803">
                  <c:v>4.4876709999999997</c:v>
                </c:pt>
                <c:pt idx="804">
                  <c:v>4.4960490000000002</c:v>
                </c:pt>
                <c:pt idx="805">
                  <c:v>4.4960490000000002</c:v>
                </c:pt>
                <c:pt idx="806">
                  <c:v>4.4985499999999998</c:v>
                </c:pt>
                <c:pt idx="807">
                  <c:v>4.5083359999999999</c:v>
                </c:pt>
                <c:pt idx="808">
                  <c:v>4.511368</c:v>
                </c:pt>
                <c:pt idx="809">
                  <c:v>4.5415239999999999</c:v>
                </c:pt>
                <c:pt idx="810">
                  <c:v>4.5611649999999999</c:v>
                </c:pt>
                <c:pt idx="811">
                  <c:v>4.6278779999999999</c:v>
                </c:pt>
                <c:pt idx="812">
                  <c:v>4.6503959999999998</c:v>
                </c:pt>
                <c:pt idx="813">
                  <c:v>4.6505979999999996</c:v>
                </c:pt>
                <c:pt idx="814">
                  <c:v>4.6735030000000002</c:v>
                </c:pt>
                <c:pt idx="815">
                  <c:v>4.6893669999999998</c:v>
                </c:pt>
                <c:pt idx="816">
                  <c:v>4.7007269999999997</c:v>
                </c:pt>
                <c:pt idx="817">
                  <c:v>4.7065770000000002</c:v>
                </c:pt>
                <c:pt idx="818">
                  <c:v>4.7141960000000003</c:v>
                </c:pt>
                <c:pt idx="819">
                  <c:v>4.7426550000000001</c:v>
                </c:pt>
                <c:pt idx="820">
                  <c:v>4.7479240000000003</c:v>
                </c:pt>
                <c:pt idx="821">
                  <c:v>4.7846719999999996</c:v>
                </c:pt>
                <c:pt idx="822">
                  <c:v>4.7995289999999997</c:v>
                </c:pt>
                <c:pt idx="823">
                  <c:v>4.8057869999999996</c:v>
                </c:pt>
                <c:pt idx="824">
                  <c:v>4.8189549999999999</c:v>
                </c:pt>
                <c:pt idx="825">
                  <c:v>4.8207069999999996</c:v>
                </c:pt>
                <c:pt idx="826">
                  <c:v>4.8599870000000003</c:v>
                </c:pt>
                <c:pt idx="827">
                  <c:v>4.8707900000000004</c:v>
                </c:pt>
                <c:pt idx="828">
                  <c:v>4.8843519999999998</c:v>
                </c:pt>
                <c:pt idx="829">
                  <c:v>4.9131710000000002</c:v>
                </c:pt>
                <c:pt idx="830">
                  <c:v>4.9166119999999998</c:v>
                </c:pt>
                <c:pt idx="831">
                  <c:v>4.9227869999999996</c:v>
                </c:pt>
                <c:pt idx="832">
                  <c:v>4.9356730000000004</c:v>
                </c:pt>
                <c:pt idx="833">
                  <c:v>4.9775039999999997</c:v>
                </c:pt>
                <c:pt idx="834">
                  <c:v>5.0090969999999997</c:v>
                </c:pt>
                <c:pt idx="835">
                  <c:v>5.0430200000000003</c:v>
                </c:pt>
                <c:pt idx="836">
                  <c:v>5.0491440000000001</c:v>
                </c:pt>
                <c:pt idx="837">
                  <c:v>5.0491440000000001</c:v>
                </c:pt>
                <c:pt idx="838">
                  <c:v>5.0571169999999999</c:v>
                </c:pt>
                <c:pt idx="839">
                  <c:v>5.0588319999999998</c:v>
                </c:pt>
                <c:pt idx="840">
                  <c:v>5.0732249999999999</c:v>
                </c:pt>
                <c:pt idx="841">
                  <c:v>5.091704</c:v>
                </c:pt>
                <c:pt idx="842">
                  <c:v>5.121556</c:v>
                </c:pt>
                <c:pt idx="843">
                  <c:v>5.1250980000000004</c:v>
                </c:pt>
                <c:pt idx="844">
                  <c:v>5.1429179999999999</c:v>
                </c:pt>
                <c:pt idx="845">
                  <c:v>5.2255900000000004</c:v>
                </c:pt>
                <c:pt idx="846">
                  <c:v>5.2589430000000004</c:v>
                </c:pt>
                <c:pt idx="847">
                  <c:v>5.26783</c:v>
                </c:pt>
                <c:pt idx="848">
                  <c:v>5.3130829999999998</c:v>
                </c:pt>
                <c:pt idx="849">
                  <c:v>5.3330919999999997</c:v>
                </c:pt>
                <c:pt idx="850">
                  <c:v>5.3330919999999997</c:v>
                </c:pt>
                <c:pt idx="851">
                  <c:v>5.349532</c:v>
                </c:pt>
                <c:pt idx="852">
                  <c:v>5.3552289999999996</c:v>
                </c:pt>
                <c:pt idx="853">
                  <c:v>5.3880559999999997</c:v>
                </c:pt>
                <c:pt idx="854">
                  <c:v>5.4866999999999999</c:v>
                </c:pt>
                <c:pt idx="855">
                  <c:v>5.5094029999999998</c:v>
                </c:pt>
                <c:pt idx="856">
                  <c:v>5.5194720000000004</c:v>
                </c:pt>
                <c:pt idx="857">
                  <c:v>5.5445900000000004</c:v>
                </c:pt>
                <c:pt idx="858">
                  <c:v>5.5911359999999997</c:v>
                </c:pt>
                <c:pt idx="859">
                  <c:v>5.6497510000000002</c:v>
                </c:pt>
                <c:pt idx="860">
                  <c:v>5.6565880000000002</c:v>
                </c:pt>
                <c:pt idx="861">
                  <c:v>5.6895259999999999</c:v>
                </c:pt>
                <c:pt idx="862">
                  <c:v>5.8097909999999997</c:v>
                </c:pt>
                <c:pt idx="863">
                  <c:v>5.8296799999999998</c:v>
                </c:pt>
                <c:pt idx="864">
                  <c:v>5.9042510000000004</c:v>
                </c:pt>
                <c:pt idx="865">
                  <c:v>5.9043729999999996</c:v>
                </c:pt>
                <c:pt idx="866">
                  <c:v>5.9376309999999997</c:v>
                </c:pt>
                <c:pt idx="867">
                  <c:v>5.9376309999999997</c:v>
                </c:pt>
                <c:pt idx="868">
                  <c:v>5.9484669999999999</c:v>
                </c:pt>
                <c:pt idx="869">
                  <c:v>5.975422</c:v>
                </c:pt>
                <c:pt idx="870">
                  <c:v>5.9867590000000002</c:v>
                </c:pt>
                <c:pt idx="871">
                  <c:v>5.9867590000000002</c:v>
                </c:pt>
                <c:pt idx="872">
                  <c:v>6.0250440000000003</c:v>
                </c:pt>
                <c:pt idx="873">
                  <c:v>6.0250440000000003</c:v>
                </c:pt>
                <c:pt idx="874">
                  <c:v>6.029998</c:v>
                </c:pt>
                <c:pt idx="875">
                  <c:v>6.041315</c:v>
                </c:pt>
                <c:pt idx="876">
                  <c:v>6.0545330000000002</c:v>
                </c:pt>
                <c:pt idx="877">
                  <c:v>6.2143490000000003</c:v>
                </c:pt>
                <c:pt idx="878">
                  <c:v>6.2479019999999998</c:v>
                </c:pt>
                <c:pt idx="879">
                  <c:v>6.2479019999999998</c:v>
                </c:pt>
                <c:pt idx="880">
                  <c:v>6.2549840000000003</c:v>
                </c:pt>
                <c:pt idx="881">
                  <c:v>6.314432</c:v>
                </c:pt>
                <c:pt idx="882">
                  <c:v>6.3205489999999998</c:v>
                </c:pt>
                <c:pt idx="883">
                  <c:v>6.3358850000000002</c:v>
                </c:pt>
                <c:pt idx="884">
                  <c:v>6.3705679999999996</c:v>
                </c:pt>
                <c:pt idx="885">
                  <c:v>6.3717199999999998</c:v>
                </c:pt>
                <c:pt idx="886">
                  <c:v>6.4375150000000003</c:v>
                </c:pt>
                <c:pt idx="887">
                  <c:v>6.4473900000000004</c:v>
                </c:pt>
                <c:pt idx="888">
                  <c:v>6.4554299999999998</c:v>
                </c:pt>
                <c:pt idx="889">
                  <c:v>6.4728380000000003</c:v>
                </c:pt>
                <c:pt idx="890">
                  <c:v>6.5019470000000004</c:v>
                </c:pt>
                <c:pt idx="891">
                  <c:v>6.545185</c:v>
                </c:pt>
                <c:pt idx="892">
                  <c:v>6.5872120000000001</c:v>
                </c:pt>
                <c:pt idx="893">
                  <c:v>6.5872120000000001</c:v>
                </c:pt>
                <c:pt idx="894">
                  <c:v>6.6372080000000002</c:v>
                </c:pt>
                <c:pt idx="895">
                  <c:v>6.6734879999999999</c:v>
                </c:pt>
                <c:pt idx="896">
                  <c:v>6.6786019999999997</c:v>
                </c:pt>
                <c:pt idx="897">
                  <c:v>6.6877940000000002</c:v>
                </c:pt>
                <c:pt idx="898">
                  <c:v>6.7996590000000001</c:v>
                </c:pt>
                <c:pt idx="899">
                  <c:v>6.979406</c:v>
                </c:pt>
                <c:pt idx="900">
                  <c:v>6.979406</c:v>
                </c:pt>
                <c:pt idx="901">
                  <c:v>7.101661</c:v>
                </c:pt>
                <c:pt idx="902">
                  <c:v>7.1137949999999996</c:v>
                </c:pt>
                <c:pt idx="903">
                  <c:v>7.4321950000000001</c:v>
                </c:pt>
                <c:pt idx="904">
                  <c:v>7.4324380000000003</c:v>
                </c:pt>
                <c:pt idx="905">
                  <c:v>7.445665</c:v>
                </c:pt>
                <c:pt idx="906">
                  <c:v>7.4737390000000001</c:v>
                </c:pt>
                <c:pt idx="907">
                  <c:v>7.5321379999999998</c:v>
                </c:pt>
                <c:pt idx="908">
                  <c:v>7.6154849999999996</c:v>
                </c:pt>
                <c:pt idx="909">
                  <c:v>7.6182489999999996</c:v>
                </c:pt>
                <c:pt idx="910">
                  <c:v>7.6419709999999998</c:v>
                </c:pt>
                <c:pt idx="911">
                  <c:v>7.7837490000000003</c:v>
                </c:pt>
                <c:pt idx="912">
                  <c:v>7.8045660000000003</c:v>
                </c:pt>
                <c:pt idx="913">
                  <c:v>7.8092889999999997</c:v>
                </c:pt>
                <c:pt idx="914">
                  <c:v>7.9735969999999998</c:v>
                </c:pt>
                <c:pt idx="915">
                  <c:v>7.9997930000000004</c:v>
                </c:pt>
                <c:pt idx="916">
                  <c:v>8.0605860000000007</c:v>
                </c:pt>
                <c:pt idx="917">
                  <c:v>8.2218020000000003</c:v>
                </c:pt>
                <c:pt idx="918">
                  <c:v>8.2218020000000003</c:v>
                </c:pt>
                <c:pt idx="919">
                  <c:v>8.2332699999999992</c:v>
                </c:pt>
                <c:pt idx="920">
                  <c:v>8.3299079999999996</c:v>
                </c:pt>
                <c:pt idx="921">
                  <c:v>8.3299079999999996</c:v>
                </c:pt>
                <c:pt idx="922">
                  <c:v>8.3351860000000002</c:v>
                </c:pt>
                <c:pt idx="923">
                  <c:v>8.4149399999999996</c:v>
                </c:pt>
                <c:pt idx="924">
                  <c:v>8.4156709999999997</c:v>
                </c:pt>
                <c:pt idx="925">
                  <c:v>8.4630930000000006</c:v>
                </c:pt>
                <c:pt idx="926">
                  <c:v>8.5794370000000004</c:v>
                </c:pt>
                <c:pt idx="927">
                  <c:v>8.7067800000000002</c:v>
                </c:pt>
                <c:pt idx="928">
                  <c:v>8.7087629999999994</c:v>
                </c:pt>
                <c:pt idx="929">
                  <c:v>8.7344830000000009</c:v>
                </c:pt>
                <c:pt idx="930">
                  <c:v>8.7528670000000002</c:v>
                </c:pt>
                <c:pt idx="931">
                  <c:v>8.7528670000000002</c:v>
                </c:pt>
                <c:pt idx="932">
                  <c:v>8.8010319999999993</c:v>
                </c:pt>
                <c:pt idx="933">
                  <c:v>8.8010319999999993</c:v>
                </c:pt>
                <c:pt idx="934">
                  <c:v>8.8208990000000007</c:v>
                </c:pt>
                <c:pt idx="935">
                  <c:v>8.9136629999999997</c:v>
                </c:pt>
                <c:pt idx="936">
                  <c:v>8.9393600000000006</c:v>
                </c:pt>
                <c:pt idx="937">
                  <c:v>8.9393600000000006</c:v>
                </c:pt>
                <c:pt idx="938">
                  <c:v>8.9412140000000004</c:v>
                </c:pt>
                <c:pt idx="939">
                  <c:v>8.9571480000000001</c:v>
                </c:pt>
                <c:pt idx="940">
                  <c:v>9.0253150000000009</c:v>
                </c:pt>
                <c:pt idx="941">
                  <c:v>9.1355880000000003</c:v>
                </c:pt>
                <c:pt idx="942">
                  <c:v>9.1408529999999999</c:v>
                </c:pt>
                <c:pt idx="943">
                  <c:v>9.2105650000000008</c:v>
                </c:pt>
                <c:pt idx="944">
                  <c:v>9.3292950000000001</c:v>
                </c:pt>
                <c:pt idx="945">
                  <c:v>9.3439829999999997</c:v>
                </c:pt>
                <c:pt idx="946">
                  <c:v>9.4324440000000003</c:v>
                </c:pt>
                <c:pt idx="947">
                  <c:v>9.5719960000000004</c:v>
                </c:pt>
                <c:pt idx="948">
                  <c:v>9.6270030000000002</c:v>
                </c:pt>
                <c:pt idx="949">
                  <c:v>9.6858769999999996</c:v>
                </c:pt>
                <c:pt idx="950">
                  <c:v>9.7673419999999993</c:v>
                </c:pt>
                <c:pt idx="951">
                  <c:v>9.86998</c:v>
                </c:pt>
                <c:pt idx="952">
                  <c:v>10.102448000000001</c:v>
                </c:pt>
                <c:pt idx="953">
                  <c:v>10.140317</c:v>
                </c:pt>
                <c:pt idx="954">
                  <c:v>10.308619999999999</c:v>
                </c:pt>
                <c:pt idx="955">
                  <c:v>10.361636000000001</c:v>
                </c:pt>
                <c:pt idx="956">
                  <c:v>11.219168</c:v>
                </c:pt>
                <c:pt idx="957">
                  <c:v>11.343216</c:v>
                </c:pt>
                <c:pt idx="958">
                  <c:v>12.422466</c:v>
                </c:pt>
                <c:pt idx="959">
                  <c:v>12.569509999999999</c:v>
                </c:pt>
                <c:pt idx="960">
                  <c:v>13.146017000000001</c:v>
                </c:pt>
              </c:numCache>
            </c:numRef>
          </c:xVal>
          <c:yVal>
            <c:numRef>
              <c:f>TrvTim24!$Y$3:$Y$963</c:f>
              <c:numCache>
                <c:formatCode>0.00</c:formatCode>
                <c:ptCount val="961"/>
                <c:pt idx="0">
                  <c:v>1.007199</c:v>
                </c:pt>
                <c:pt idx="1">
                  <c:v>1.0103500000000001</c:v>
                </c:pt>
                <c:pt idx="2">
                  <c:v>1.014815</c:v>
                </c:pt>
                <c:pt idx="3">
                  <c:v>1.014815</c:v>
                </c:pt>
                <c:pt idx="4">
                  <c:v>1.0150539999999999</c:v>
                </c:pt>
                <c:pt idx="5">
                  <c:v>1.01875</c:v>
                </c:pt>
                <c:pt idx="6">
                  <c:v>1.0190570000000001</c:v>
                </c:pt>
                <c:pt idx="7">
                  <c:v>1.023768</c:v>
                </c:pt>
                <c:pt idx="8">
                  <c:v>1.023943</c:v>
                </c:pt>
                <c:pt idx="9">
                  <c:v>1.0273490000000001</c:v>
                </c:pt>
                <c:pt idx="10">
                  <c:v>1.028961</c:v>
                </c:pt>
                <c:pt idx="11">
                  <c:v>1.0314680000000001</c:v>
                </c:pt>
                <c:pt idx="12">
                  <c:v>1.035129</c:v>
                </c:pt>
                <c:pt idx="13">
                  <c:v>1.03549</c:v>
                </c:pt>
                <c:pt idx="14">
                  <c:v>1.0354950000000001</c:v>
                </c:pt>
                <c:pt idx="15">
                  <c:v>1.0378020000000001</c:v>
                </c:pt>
                <c:pt idx="16">
                  <c:v>1.0395650000000001</c:v>
                </c:pt>
                <c:pt idx="17">
                  <c:v>1.044427</c:v>
                </c:pt>
                <c:pt idx="18">
                  <c:v>1.0452779999999999</c:v>
                </c:pt>
                <c:pt idx="19">
                  <c:v>1.0461659999999999</c:v>
                </c:pt>
                <c:pt idx="20">
                  <c:v>1.0465070000000001</c:v>
                </c:pt>
                <c:pt idx="21">
                  <c:v>1.0475399999999999</c:v>
                </c:pt>
                <c:pt idx="22">
                  <c:v>1.05213</c:v>
                </c:pt>
                <c:pt idx="23">
                  <c:v>1.058713</c:v>
                </c:pt>
                <c:pt idx="24">
                  <c:v>1.0594209999999999</c:v>
                </c:pt>
                <c:pt idx="25">
                  <c:v>1.065086</c:v>
                </c:pt>
                <c:pt idx="26">
                  <c:v>1.066743</c:v>
                </c:pt>
                <c:pt idx="27">
                  <c:v>1.066743</c:v>
                </c:pt>
                <c:pt idx="28">
                  <c:v>1.0693090000000001</c:v>
                </c:pt>
                <c:pt idx="29">
                  <c:v>1.071917</c:v>
                </c:pt>
                <c:pt idx="30">
                  <c:v>1.0725290000000001</c:v>
                </c:pt>
                <c:pt idx="31">
                  <c:v>1.0767249999999999</c:v>
                </c:pt>
                <c:pt idx="32">
                  <c:v>1.079324</c:v>
                </c:pt>
                <c:pt idx="33">
                  <c:v>1.083612</c:v>
                </c:pt>
                <c:pt idx="34">
                  <c:v>1.0840130000000001</c:v>
                </c:pt>
                <c:pt idx="35">
                  <c:v>1.0844279999999999</c:v>
                </c:pt>
                <c:pt idx="36">
                  <c:v>1.087561</c:v>
                </c:pt>
                <c:pt idx="37">
                  <c:v>1.090284</c:v>
                </c:pt>
                <c:pt idx="38">
                  <c:v>1.0929340000000001</c:v>
                </c:pt>
                <c:pt idx="39">
                  <c:v>1.0933740000000001</c:v>
                </c:pt>
                <c:pt idx="40">
                  <c:v>1.094023</c:v>
                </c:pt>
                <c:pt idx="41">
                  <c:v>1.099032</c:v>
                </c:pt>
                <c:pt idx="42">
                  <c:v>1.100849</c:v>
                </c:pt>
                <c:pt idx="43">
                  <c:v>1.1045609999999999</c:v>
                </c:pt>
                <c:pt idx="44">
                  <c:v>1.106695</c:v>
                </c:pt>
                <c:pt idx="45">
                  <c:v>1.108484</c:v>
                </c:pt>
                <c:pt idx="46">
                  <c:v>1.111939</c:v>
                </c:pt>
                <c:pt idx="47">
                  <c:v>1.112417</c:v>
                </c:pt>
                <c:pt idx="48">
                  <c:v>1.1152470000000001</c:v>
                </c:pt>
                <c:pt idx="49">
                  <c:v>1.1160700000000001</c:v>
                </c:pt>
                <c:pt idx="50">
                  <c:v>1.1182509999999999</c:v>
                </c:pt>
                <c:pt idx="51">
                  <c:v>1.1200479999999999</c:v>
                </c:pt>
                <c:pt idx="52">
                  <c:v>1.1248260000000001</c:v>
                </c:pt>
                <c:pt idx="53">
                  <c:v>1.125613</c:v>
                </c:pt>
                <c:pt idx="54">
                  <c:v>1.1266020000000001</c:v>
                </c:pt>
                <c:pt idx="55">
                  <c:v>1.1277459999999999</c:v>
                </c:pt>
                <c:pt idx="56">
                  <c:v>1.128838</c:v>
                </c:pt>
                <c:pt idx="57">
                  <c:v>1.1316410000000001</c:v>
                </c:pt>
                <c:pt idx="58">
                  <c:v>1.135456</c:v>
                </c:pt>
                <c:pt idx="59">
                  <c:v>1.1368050000000001</c:v>
                </c:pt>
                <c:pt idx="60">
                  <c:v>1.137148</c:v>
                </c:pt>
                <c:pt idx="61">
                  <c:v>1.1393489999999999</c:v>
                </c:pt>
                <c:pt idx="62">
                  <c:v>1.1409419999999999</c:v>
                </c:pt>
                <c:pt idx="63">
                  <c:v>1.1422620000000001</c:v>
                </c:pt>
                <c:pt idx="64">
                  <c:v>1.144803</c:v>
                </c:pt>
                <c:pt idx="65">
                  <c:v>1.145732</c:v>
                </c:pt>
                <c:pt idx="66">
                  <c:v>1.1478060000000001</c:v>
                </c:pt>
                <c:pt idx="67">
                  <c:v>1.148671</c:v>
                </c:pt>
                <c:pt idx="68">
                  <c:v>1.148971</c:v>
                </c:pt>
                <c:pt idx="69">
                  <c:v>1.1545239999999999</c:v>
                </c:pt>
                <c:pt idx="70">
                  <c:v>1.155057</c:v>
                </c:pt>
                <c:pt idx="71">
                  <c:v>1.1576610000000001</c:v>
                </c:pt>
                <c:pt idx="72">
                  <c:v>1.166946</c:v>
                </c:pt>
                <c:pt idx="73">
                  <c:v>1.1681280000000001</c:v>
                </c:pt>
                <c:pt idx="74">
                  <c:v>1.1697249999999999</c:v>
                </c:pt>
                <c:pt idx="75">
                  <c:v>1.1698489999999999</c:v>
                </c:pt>
                <c:pt idx="76">
                  <c:v>1.1699120000000001</c:v>
                </c:pt>
                <c:pt idx="77">
                  <c:v>1.171011</c:v>
                </c:pt>
                <c:pt idx="78">
                  <c:v>1.172013</c:v>
                </c:pt>
                <c:pt idx="79">
                  <c:v>1.1720470000000001</c:v>
                </c:pt>
                <c:pt idx="80">
                  <c:v>1.1867589999999999</c:v>
                </c:pt>
                <c:pt idx="81">
                  <c:v>1.1874739999999999</c:v>
                </c:pt>
                <c:pt idx="82">
                  <c:v>1.1874769999999999</c:v>
                </c:pt>
                <c:pt idx="83">
                  <c:v>1.195354</c:v>
                </c:pt>
                <c:pt idx="84">
                  <c:v>1.2037</c:v>
                </c:pt>
                <c:pt idx="85">
                  <c:v>1.2039530000000001</c:v>
                </c:pt>
                <c:pt idx="86">
                  <c:v>1.2039530000000001</c:v>
                </c:pt>
                <c:pt idx="87">
                  <c:v>1.2053430000000001</c:v>
                </c:pt>
                <c:pt idx="88">
                  <c:v>1.2075879999999999</c:v>
                </c:pt>
                <c:pt idx="89">
                  <c:v>1.2133890000000001</c:v>
                </c:pt>
                <c:pt idx="90">
                  <c:v>1.2164600000000001</c:v>
                </c:pt>
                <c:pt idx="91">
                  <c:v>1.219282</c:v>
                </c:pt>
                <c:pt idx="92">
                  <c:v>1.2213179999999999</c:v>
                </c:pt>
                <c:pt idx="93">
                  <c:v>1.223187</c:v>
                </c:pt>
                <c:pt idx="94">
                  <c:v>1.2271589999999999</c:v>
                </c:pt>
                <c:pt idx="95">
                  <c:v>1.2288760000000001</c:v>
                </c:pt>
                <c:pt idx="96">
                  <c:v>1.2322519999999999</c:v>
                </c:pt>
                <c:pt idx="97">
                  <c:v>1.233217</c:v>
                </c:pt>
                <c:pt idx="98">
                  <c:v>1.2334000000000001</c:v>
                </c:pt>
                <c:pt idx="99">
                  <c:v>1.2339560000000001</c:v>
                </c:pt>
                <c:pt idx="100">
                  <c:v>1.2379020000000001</c:v>
                </c:pt>
                <c:pt idx="101">
                  <c:v>1.244062</c:v>
                </c:pt>
                <c:pt idx="102">
                  <c:v>1.2477119999999999</c:v>
                </c:pt>
                <c:pt idx="103">
                  <c:v>1.2521869999999999</c:v>
                </c:pt>
                <c:pt idx="104">
                  <c:v>1.2529669999999999</c:v>
                </c:pt>
                <c:pt idx="105">
                  <c:v>1.25627</c:v>
                </c:pt>
                <c:pt idx="106">
                  <c:v>1.2573179999999999</c:v>
                </c:pt>
                <c:pt idx="107">
                  <c:v>1.2581199999999999</c:v>
                </c:pt>
                <c:pt idx="108">
                  <c:v>1.2583219999999999</c:v>
                </c:pt>
                <c:pt idx="109">
                  <c:v>1.2601800000000001</c:v>
                </c:pt>
                <c:pt idx="110">
                  <c:v>1.2628949999999999</c:v>
                </c:pt>
                <c:pt idx="111">
                  <c:v>1.2662709999999999</c:v>
                </c:pt>
                <c:pt idx="112">
                  <c:v>1.2677780000000001</c:v>
                </c:pt>
                <c:pt idx="113">
                  <c:v>1.2678469999999999</c:v>
                </c:pt>
                <c:pt idx="114">
                  <c:v>1.2704249999999999</c:v>
                </c:pt>
                <c:pt idx="115">
                  <c:v>1.2726489999999999</c:v>
                </c:pt>
                <c:pt idx="116">
                  <c:v>1.2767140000000001</c:v>
                </c:pt>
                <c:pt idx="117">
                  <c:v>1.2803580000000001</c:v>
                </c:pt>
                <c:pt idx="118">
                  <c:v>1.28962</c:v>
                </c:pt>
                <c:pt idx="119">
                  <c:v>1.290171</c:v>
                </c:pt>
                <c:pt idx="120">
                  <c:v>1.291185</c:v>
                </c:pt>
                <c:pt idx="121">
                  <c:v>1.2941579999999999</c:v>
                </c:pt>
                <c:pt idx="122">
                  <c:v>1.3023419999999999</c:v>
                </c:pt>
                <c:pt idx="123">
                  <c:v>1.303372</c:v>
                </c:pt>
                <c:pt idx="124">
                  <c:v>1.303755</c:v>
                </c:pt>
                <c:pt idx="125">
                  <c:v>1.3046440000000001</c:v>
                </c:pt>
                <c:pt idx="126">
                  <c:v>1.3055319999999999</c:v>
                </c:pt>
                <c:pt idx="127">
                  <c:v>1.3058749999999999</c:v>
                </c:pt>
                <c:pt idx="128">
                  <c:v>1.3090379999999999</c:v>
                </c:pt>
                <c:pt idx="129">
                  <c:v>1.3101910000000001</c:v>
                </c:pt>
                <c:pt idx="130">
                  <c:v>1.3153280000000001</c:v>
                </c:pt>
                <c:pt idx="131">
                  <c:v>1.315496</c:v>
                </c:pt>
                <c:pt idx="132">
                  <c:v>1.317013</c:v>
                </c:pt>
                <c:pt idx="133">
                  <c:v>1.3279079999999999</c:v>
                </c:pt>
                <c:pt idx="134">
                  <c:v>1.3324590000000001</c:v>
                </c:pt>
                <c:pt idx="135">
                  <c:v>1.338138</c:v>
                </c:pt>
                <c:pt idx="136">
                  <c:v>1.3386450000000001</c:v>
                </c:pt>
                <c:pt idx="137">
                  <c:v>1.3408439999999999</c:v>
                </c:pt>
                <c:pt idx="138">
                  <c:v>1.344495</c:v>
                </c:pt>
                <c:pt idx="139">
                  <c:v>1.3483510000000001</c:v>
                </c:pt>
                <c:pt idx="140">
                  <c:v>1.348384</c:v>
                </c:pt>
                <c:pt idx="141">
                  <c:v>1.348913</c:v>
                </c:pt>
                <c:pt idx="142">
                  <c:v>1.353138</c:v>
                </c:pt>
                <c:pt idx="143">
                  <c:v>1.3538269999999999</c:v>
                </c:pt>
                <c:pt idx="144">
                  <c:v>1.3545050000000001</c:v>
                </c:pt>
                <c:pt idx="145">
                  <c:v>1.355162</c:v>
                </c:pt>
                <c:pt idx="146">
                  <c:v>1.3564099999999999</c:v>
                </c:pt>
                <c:pt idx="147">
                  <c:v>1.357021</c:v>
                </c:pt>
                <c:pt idx="148">
                  <c:v>1.360714</c:v>
                </c:pt>
                <c:pt idx="149">
                  <c:v>1.363327</c:v>
                </c:pt>
                <c:pt idx="150">
                  <c:v>1.363702</c:v>
                </c:pt>
                <c:pt idx="151">
                  <c:v>1.369151</c:v>
                </c:pt>
                <c:pt idx="152">
                  <c:v>1.3694569999999999</c:v>
                </c:pt>
                <c:pt idx="153">
                  <c:v>1.372387</c:v>
                </c:pt>
                <c:pt idx="154">
                  <c:v>1.373945</c:v>
                </c:pt>
                <c:pt idx="155">
                  <c:v>1.3743159999999999</c:v>
                </c:pt>
                <c:pt idx="156">
                  <c:v>1.3748909999999999</c:v>
                </c:pt>
                <c:pt idx="157">
                  <c:v>1.3753379999999999</c:v>
                </c:pt>
                <c:pt idx="158">
                  <c:v>1.375594</c:v>
                </c:pt>
                <c:pt idx="159">
                  <c:v>1.3764419999999999</c:v>
                </c:pt>
                <c:pt idx="160">
                  <c:v>1.3806229999999999</c:v>
                </c:pt>
                <c:pt idx="161">
                  <c:v>1.3811990000000001</c:v>
                </c:pt>
                <c:pt idx="162">
                  <c:v>1.3881829999999999</c:v>
                </c:pt>
                <c:pt idx="163">
                  <c:v>1.388944</c:v>
                </c:pt>
                <c:pt idx="164">
                  <c:v>1.389961</c:v>
                </c:pt>
                <c:pt idx="165">
                  <c:v>1.3927229999999999</c:v>
                </c:pt>
                <c:pt idx="166">
                  <c:v>1.3954849999999999</c:v>
                </c:pt>
                <c:pt idx="167">
                  <c:v>1.3957619999999999</c:v>
                </c:pt>
                <c:pt idx="168">
                  <c:v>1.395988</c:v>
                </c:pt>
                <c:pt idx="169">
                  <c:v>1.399249</c:v>
                </c:pt>
                <c:pt idx="170">
                  <c:v>1.4045429999999999</c:v>
                </c:pt>
                <c:pt idx="171">
                  <c:v>1.407111</c:v>
                </c:pt>
                <c:pt idx="172">
                  <c:v>1.4073249999999999</c:v>
                </c:pt>
                <c:pt idx="173">
                  <c:v>1.4075120000000001</c:v>
                </c:pt>
                <c:pt idx="174">
                  <c:v>1.4136219999999999</c:v>
                </c:pt>
                <c:pt idx="175">
                  <c:v>1.4143919999999999</c:v>
                </c:pt>
                <c:pt idx="176">
                  <c:v>1.417052</c:v>
                </c:pt>
                <c:pt idx="177">
                  <c:v>1.4199550000000001</c:v>
                </c:pt>
                <c:pt idx="178">
                  <c:v>1.423392</c:v>
                </c:pt>
                <c:pt idx="179">
                  <c:v>1.4261429999999999</c:v>
                </c:pt>
                <c:pt idx="180">
                  <c:v>1.4336199999999999</c:v>
                </c:pt>
                <c:pt idx="181">
                  <c:v>1.4336199999999999</c:v>
                </c:pt>
                <c:pt idx="182">
                  <c:v>1.43791</c:v>
                </c:pt>
                <c:pt idx="183">
                  <c:v>1.438083</c:v>
                </c:pt>
                <c:pt idx="184">
                  <c:v>1.438123</c:v>
                </c:pt>
                <c:pt idx="185">
                  <c:v>1.441192</c:v>
                </c:pt>
                <c:pt idx="186">
                  <c:v>1.4488889999999999</c:v>
                </c:pt>
                <c:pt idx="187">
                  <c:v>1.4488889999999999</c:v>
                </c:pt>
                <c:pt idx="188">
                  <c:v>1.4496599999999999</c:v>
                </c:pt>
                <c:pt idx="189">
                  <c:v>1.4526859999999999</c:v>
                </c:pt>
                <c:pt idx="190">
                  <c:v>1.4568810000000001</c:v>
                </c:pt>
                <c:pt idx="191">
                  <c:v>1.4579960000000001</c:v>
                </c:pt>
                <c:pt idx="192">
                  <c:v>1.460153</c:v>
                </c:pt>
                <c:pt idx="193">
                  <c:v>1.4609099999999999</c:v>
                </c:pt>
                <c:pt idx="194">
                  <c:v>1.4614039999999999</c:v>
                </c:pt>
                <c:pt idx="195">
                  <c:v>1.4631419999999999</c:v>
                </c:pt>
                <c:pt idx="196">
                  <c:v>1.4665569999999999</c:v>
                </c:pt>
                <c:pt idx="197">
                  <c:v>1.468926</c:v>
                </c:pt>
                <c:pt idx="198">
                  <c:v>1.4749319999999999</c:v>
                </c:pt>
                <c:pt idx="199">
                  <c:v>1.4837150000000001</c:v>
                </c:pt>
                <c:pt idx="200">
                  <c:v>1.4841139999999999</c:v>
                </c:pt>
                <c:pt idx="201">
                  <c:v>1.4873350000000001</c:v>
                </c:pt>
                <c:pt idx="202">
                  <c:v>1.4891760000000001</c:v>
                </c:pt>
                <c:pt idx="203">
                  <c:v>1.4913560000000001</c:v>
                </c:pt>
                <c:pt idx="204">
                  <c:v>1.4946539999999999</c:v>
                </c:pt>
                <c:pt idx="205">
                  <c:v>1.5020009999999999</c:v>
                </c:pt>
                <c:pt idx="206">
                  <c:v>1.5066950000000001</c:v>
                </c:pt>
                <c:pt idx="207">
                  <c:v>1.5121519999999999</c:v>
                </c:pt>
                <c:pt idx="208">
                  <c:v>1.515855</c:v>
                </c:pt>
                <c:pt idx="209">
                  <c:v>1.5187680000000001</c:v>
                </c:pt>
                <c:pt idx="210">
                  <c:v>1.5189409999999999</c:v>
                </c:pt>
                <c:pt idx="211">
                  <c:v>1.5240529999999999</c:v>
                </c:pt>
                <c:pt idx="212">
                  <c:v>1.525852</c:v>
                </c:pt>
                <c:pt idx="213">
                  <c:v>1.5299260000000001</c:v>
                </c:pt>
                <c:pt idx="214">
                  <c:v>1.5312049999999999</c:v>
                </c:pt>
                <c:pt idx="215">
                  <c:v>1.5329549999999998</c:v>
                </c:pt>
                <c:pt idx="216">
                  <c:v>1.532959</c:v>
                </c:pt>
                <c:pt idx="217">
                  <c:v>1.533007</c:v>
                </c:pt>
                <c:pt idx="218">
                  <c:v>1.5334509999999999</c:v>
                </c:pt>
                <c:pt idx="219">
                  <c:v>1.535479</c:v>
                </c:pt>
                <c:pt idx="220">
                  <c:v>1.537237</c:v>
                </c:pt>
                <c:pt idx="221">
                  <c:v>1.538014</c:v>
                </c:pt>
                <c:pt idx="222">
                  <c:v>1.5384880000000001</c:v>
                </c:pt>
                <c:pt idx="223">
                  <c:v>1.5419119999999999</c:v>
                </c:pt>
                <c:pt idx="224">
                  <c:v>1.5465420000000001</c:v>
                </c:pt>
                <c:pt idx="225">
                  <c:v>1.5508769999999998</c:v>
                </c:pt>
                <c:pt idx="226">
                  <c:v>1.551661</c:v>
                </c:pt>
                <c:pt idx="227">
                  <c:v>1.5536319999999999</c:v>
                </c:pt>
                <c:pt idx="228">
                  <c:v>1.5536319999999999</c:v>
                </c:pt>
                <c:pt idx="229">
                  <c:v>1.555634</c:v>
                </c:pt>
                <c:pt idx="230">
                  <c:v>1.5557569999999998</c:v>
                </c:pt>
                <c:pt idx="231">
                  <c:v>1.5567169999999999</c:v>
                </c:pt>
                <c:pt idx="232">
                  <c:v>1.5584229999999999</c:v>
                </c:pt>
                <c:pt idx="233">
                  <c:v>1.5611950000000001</c:v>
                </c:pt>
                <c:pt idx="234">
                  <c:v>1.5640800000000001</c:v>
                </c:pt>
                <c:pt idx="235">
                  <c:v>1.5649169999999999</c:v>
                </c:pt>
                <c:pt idx="236">
                  <c:v>1.5662690000000001</c:v>
                </c:pt>
                <c:pt idx="237">
                  <c:v>1.566495</c:v>
                </c:pt>
                <c:pt idx="238">
                  <c:v>1.5678649999999998</c:v>
                </c:pt>
                <c:pt idx="239">
                  <c:v>1.5684200000000001</c:v>
                </c:pt>
                <c:pt idx="240">
                  <c:v>1.573153</c:v>
                </c:pt>
                <c:pt idx="241">
                  <c:v>1.573728</c:v>
                </c:pt>
                <c:pt idx="242">
                  <c:v>1.577188</c:v>
                </c:pt>
                <c:pt idx="243">
                  <c:v>1.5826039999999999</c:v>
                </c:pt>
                <c:pt idx="244">
                  <c:v>1.5838079999999999</c:v>
                </c:pt>
                <c:pt idx="245">
                  <c:v>1.585391</c:v>
                </c:pt>
                <c:pt idx="246">
                  <c:v>1.5854979999999999</c:v>
                </c:pt>
                <c:pt idx="247">
                  <c:v>1.5857999999999999</c:v>
                </c:pt>
                <c:pt idx="248">
                  <c:v>1.5858319999999999</c:v>
                </c:pt>
                <c:pt idx="249">
                  <c:v>1.5888370000000001</c:v>
                </c:pt>
                <c:pt idx="250">
                  <c:v>1.5897139999999998</c:v>
                </c:pt>
                <c:pt idx="251">
                  <c:v>1.597248</c:v>
                </c:pt>
                <c:pt idx="252">
                  <c:v>1.598287</c:v>
                </c:pt>
                <c:pt idx="253">
                  <c:v>1.6007639999999999</c:v>
                </c:pt>
                <c:pt idx="254">
                  <c:v>1.6032039999999999</c:v>
                </c:pt>
                <c:pt idx="255">
                  <c:v>1.60354</c:v>
                </c:pt>
                <c:pt idx="256">
                  <c:v>1.6046559999999999</c:v>
                </c:pt>
                <c:pt idx="257">
                  <c:v>1.6046559999999999</c:v>
                </c:pt>
                <c:pt idx="258">
                  <c:v>1.606849</c:v>
                </c:pt>
                <c:pt idx="259">
                  <c:v>1.6088710000000002</c:v>
                </c:pt>
                <c:pt idx="260">
                  <c:v>1.6144259999999999</c:v>
                </c:pt>
                <c:pt idx="261">
                  <c:v>1.6204619999999998</c:v>
                </c:pt>
                <c:pt idx="262">
                  <c:v>1.626565</c:v>
                </c:pt>
                <c:pt idx="263">
                  <c:v>1.6290230000000001</c:v>
                </c:pt>
                <c:pt idx="264">
                  <c:v>1.629332</c:v>
                </c:pt>
                <c:pt idx="265">
                  <c:v>1.629723</c:v>
                </c:pt>
                <c:pt idx="266">
                  <c:v>1.6313279999999999</c:v>
                </c:pt>
                <c:pt idx="267">
                  <c:v>1.6313299999999999</c:v>
                </c:pt>
                <c:pt idx="268">
                  <c:v>1.636414</c:v>
                </c:pt>
                <c:pt idx="269">
                  <c:v>1.64517</c:v>
                </c:pt>
                <c:pt idx="270">
                  <c:v>1.6586799999999999</c:v>
                </c:pt>
                <c:pt idx="271">
                  <c:v>1.6665570000000001</c:v>
                </c:pt>
                <c:pt idx="272">
                  <c:v>1.6674929999999999</c:v>
                </c:pt>
                <c:pt idx="273">
                  <c:v>1.674382</c:v>
                </c:pt>
                <c:pt idx="274">
                  <c:v>1.6808610000000002</c:v>
                </c:pt>
                <c:pt idx="275">
                  <c:v>1.6809720000000001</c:v>
                </c:pt>
                <c:pt idx="276">
                  <c:v>1.68536</c:v>
                </c:pt>
                <c:pt idx="277">
                  <c:v>1.688769</c:v>
                </c:pt>
                <c:pt idx="278">
                  <c:v>1.6890960000000002</c:v>
                </c:pt>
                <c:pt idx="279">
                  <c:v>1.693735</c:v>
                </c:pt>
                <c:pt idx="280">
                  <c:v>1.697416</c:v>
                </c:pt>
                <c:pt idx="281">
                  <c:v>1.6993469999999999</c:v>
                </c:pt>
                <c:pt idx="282">
                  <c:v>1.7030110000000001</c:v>
                </c:pt>
                <c:pt idx="283">
                  <c:v>1.7050320000000001</c:v>
                </c:pt>
                <c:pt idx="284">
                  <c:v>1.7055739999999999</c:v>
                </c:pt>
                <c:pt idx="285">
                  <c:v>1.7067380000000001</c:v>
                </c:pt>
                <c:pt idx="286">
                  <c:v>1.7067380000000001</c:v>
                </c:pt>
                <c:pt idx="287">
                  <c:v>1.7102599999999999</c:v>
                </c:pt>
                <c:pt idx="288">
                  <c:v>1.722845</c:v>
                </c:pt>
                <c:pt idx="289">
                  <c:v>1.7299869999999999</c:v>
                </c:pt>
                <c:pt idx="290">
                  <c:v>1.7305410000000001</c:v>
                </c:pt>
                <c:pt idx="291">
                  <c:v>1.730599</c:v>
                </c:pt>
                <c:pt idx="292">
                  <c:v>1.7330459999999999</c:v>
                </c:pt>
                <c:pt idx="293">
                  <c:v>1.7330459999999999</c:v>
                </c:pt>
                <c:pt idx="294">
                  <c:v>1.73685</c:v>
                </c:pt>
                <c:pt idx="295">
                  <c:v>1.7379389999999999</c:v>
                </c:pt>
                <c:pt idx="296">
                  <c:v>1.7397279999999999</c:v>
                </c:pt>
                <c:pt idx="297">
                  <c:v>1.745514</c:v>
                </c:pt>
                <c:pt idx="298">
                  <c:v>1.745997</c:v>
                </c:pt>
                <c:pt idx="299">
                  <c:v>1.747924</c:v>
                </c:pt>
                <c:pt idx="300">
                  <c:v>1.7486250000000001</c:v>
                </c:pt>
                <c:pt idx="301">
                  <c:v>1.7487840000000001</c:v>
                </c:pt>
                <c:pt idx="302">
                  <c:v>1.7496719999999999</c:v>
                </c:pt>
                <c:pt idx="303">
                  <c:v>1.7572670000000001</c:v>
                </c:pt>
                <c:pt idx="304">
                  <c:v>1.757881</c:v>
                </c:pt>
                <c:pt idx="305">
                  <c:v>1.765236</c:v>
                </c:pt>
                <c:pt idx="306">
                  <c:v>1.7667649999999999</c:v>
                </c:pt>
                <c:pt idx="307">
                  <c:v>1.7711760000000001</c:v>
                </c:pt>
                <c:pt idx="308">
                  <c:v>1.7721749999999998</c:v>
                </c:pt>
                <c:pt idx="309">
                  <c:v>1.774651</c:v>
                </c:pt>
                <c:pt idx="310">
                  <c:v>1.7831440000000001</c:v>
                </c:pt>
                <c:pt idx="311">
                  <c:v>1.7892920000000001</c:v>
                </c:pt>
                <c:pt idx="312">
                  <c:v>1.7892920000000001</c:v>
                </c:pt>
                <c:pt idx="313">
                  <c:v>1.79192</c:v>
                </c:pt>
                <c:pt idx="314">
                  <c:v>1.7975379999999999</c:v>
                </c:pt>
                <c:pt idx="315">
                  <c:v>1.7997380000000001</c:v>
                </c:pt>
                <c:pt idx="316">
                  <c:v>1.801193</c:v>
                </c:pt>
                <c:pt idx="317">
                  <c:v>1.803183</c:v>
                </c:pt>
                <c:pt idx="318">
                  <c:v>1.804235</c:v>
                </c:pt>
                <c:pt idx="319">
                  <c:v>1.804997</c:v>
                </c:pt>
                <c:pt idx="320">
                  <c:v>1.807847</c:v>
                </c:pt>
                <c:pt idx="321">
                  <c:v>1.807847</c:v>
                </c:pt>
                <c:pt idx="322">
                  <c:v>1.813043</c:v>
                </c:pt>
                <c:pt idx="323">
                  <c:v>1.8160259999999999</c:v>
                </c:pt>
                <c:pt idx="324">
                  <c:v>1.8366340000000001</c:v>
                </c:pt>
                <c:pt idx="325">
                  <c:v>1.8389</c:v>
                </c:pt>
                <c:pt idx="326">
                  <c:v>1.8419219999999998</c:v>
                </c:pt>
                <c:pt idx="327">
                  <c:v>1.8419219999999998</c:v>
                </c:pt>
                <c:pt idx="328">
                  <c:v>1.846257</c:v>
                </c:pt>
                <c:pt idx="329">
                  <c:v>1.8541300000000001</c:v>
                </c:pt>
                <c:pt idx="330">
                  <c:v>1.8609290000000001</c:v>
                </c:pt>
                <c:pt idx="331">
                  <c:v>1.8612519999999999</c:v>
                </c:pt>
                <c:pt idx="332">
                  <c:v>1.8614579999999998</c:v>
                </c:pt>
                <c:pt idx="333">
                  <c:v>1.8695580000000001</c:v>
                </c:pt>
                <c:pt idx="334">
                  <c:v>1.8709929999999999</c:v>
                </c:pt>
                <c:pt idx="335">
                  <c:v>1.871515</c:v>
                </c:pt>
                <c:pt idx="336">
                  <c:v>1.8775469999999999</c:v>
                </c:pt>
                <c:pt idx="337">
                  <c:v>1.8808479999999999</c:v>
                </c:pt>
                <c:pt idx="338">
                  <c:v>1.889213</c:v>
                </c:pt>
                <c:pt idx="339">
                  <c:v>1.892533</c:v>
                </c:pt>
                <c:pt idx="340">
                  <c:v>1.9063970000000001</c:v>
                </c:pt>
                <c:pt idx="341">
                  <c:v>1.907022</c:v>
                </c:pt>
                <c:pt idx="342">
                  <c:v>1.917923</c:v>
                </c:pt>
                <c:pt idx="343">
                  <c:v>1.919997</c:v>
                </c:pt>
                <c:pt idx="344">
                  <c:v>1.9249890000000001</c:v>
                </c:pt>
                <c:pt idx="345">
                  <c:v>1.930747</c:v>
                </c:pt>
                <c:pt idx="346">
                  <c:v>1.9315560000000001</c:v>
                </c:pt>
                <c:pt idx="347">
                  <c:v>1.9408349999999999</c:v>
                </c:pt>
                <c:pt idx="348">
                  <c:v>1.9427780000000001</c:v>
                </c:pt>
                <c:pt idx="349">
                  <c:v>1.94608</c:v>
                </c:pt>
                <c:pt idx="350">
                  <c:v>1.9495749999999998</c:v>
                </c:pt>
                <c:pt idx="351">
                  <c:v>1.9584429999999999</c:v>
                </c:pt>
                <c:pt idx="352">
                  <c:v>1.9629210000000001</c:v>
                </c:pt>
                <c:pt idx="353">
                  <c:v>1.9678550000000001</c:v>
                </c:pt>
                <c:pt idx="354">
                  <c:v>1.9733640000000001</c:v>
                </c:pt>
                <c:pt idx="355">
                  <c:v>1.974942</c:v>
                </c:pt>
                <c:pt idx="356">
                  <c:v>1.9766349999999999</c:v>
                </c:pt>
                <c:pt idx="357">
                  <c:v>1.978807</c:v>
                </c:pt>
                <c:pt idx="358">
                  <c:v>1.9825110000000001</c:v>
                </c:pt>
                <c:pt idx="359">
                  <c:v>1.9834309999999999</c:v>
                </c:pt>
                <c:pt idx="360">
                  <c:v>1.9917129999999998</c:v>
                </c:pt>
                <c:pt idx="361">
                  <c:v>1.9980519999999999</c:v>
                </c:pt>
                <c:pt idx="362">
                  <c:v>1.9986519999999999</c:v>
                </c:pt>
                <c:pt idx="363">
                  <c:v>2.003501</c:v>
                </c:pt>
                <c:pt idx="364">
                  <c:v>2.0039039999999999</c:v>
                </c:pt>
                <c:pt idx="365">
                  <c:v>2.0054910000000001</c:v>
                </c:pt>
                <c:pt idx="366">
                  <c:v>2.0089170000000003</c:v>
                </c:pt>
                <c:pt idx="367">
                  <c:v>2.01064</c:v>
                </c:pt>
                <c:pt idx="368">
                  <c:v>2.0115099999999999</c:v>
                </c:pt>
                <c:pt idx="369">
                  <c:v>2.0116389999999997</c:v>
                </c:pt>
                <c:pt idx="370">
                  <c:v>2.0178380000000002</c:v>
                </c:pt>
                <c:pt idx="371">
                  <c:v>2.01919</c:v>
                </c:pt>
                <c:pt idx="372">
                  <c:v>2.0248679999999997</c:v>
                </c:pt>
                <c:pt idx="373">
                  <c:v>2.0289079999999999</c:v>
                </c:pt>
                <c:pt idx="374">
                  <c:v>2.0289079999999999</c:v>
                </c:pt>
                <c:pt idx="375">
                  <c:v>2.0299360000000002</c:v>
                </c:pt>
                <c:pt idx="376">
                  <c:v>2.031358</c:v>
                </c:pt>
                <c:pt idx="377">
                  <c:v>2.0386949999999997</c:v>
                </c:pt>
                <c:pt idx="378">
                  <c:v>2.0414880000000002</c:v>
                </c:pt>
                <c:pt idx="379">
                  <c:v>2.0414880000000002</c:v>
                </c:pt>
                <c:pt idx="380">
                  <c:v>2.0457260000000002</c:v>
                </c:pt>
                <c:pt idx="381">
                  <c:v>2.0497810000000003</c:v>
                </c:pt>
                <c:pt idx="382">
                  <c:v>2.052657</c:v>
                </c:pt>
                <c:pt idx="383">
                  <c:v>2.0580220000000002</c:v>
                </c:pt>
                <c:pt idx="384">
                  <c:v>2.0592619999999999</c:v>
                </c:pt>
                <c:pt idx="385">
                  <c:v>2.0603189999999998</c:v>
                </c:pt>
                <c:pt idx="386">
                  <c:v>2.065229</c:v>
                </c:pt>
                <c:pt idx="387">
                  <c:v>2.0689409999999997</c:v>
                </c:pt>
                <c:pt idx="388">
                  <c:v>2.0869580000000001</c:v>
                </c:pt>
                <c:pt idx="389">
                  <c:v>2.0869809999999998</c:v>
                </c:pt>
                <c:pt idx="390">
                  <c:v>2.088428</c:v>
                </c:pt>
                <c:pt idx="391">
                  <c:v>2.0927370000000001</c:v>
                </c:pt>
                <c:pt idx="392">
                  <c:v>2.0952470000000001</c:v>
                </c:pt>
                <c:pt idx="393">
                  <c:v>2.096044</c:v>
                </c:pt>
                <c:pt idx="394">
                  <c:v>2.0966610000000001</c:v>
                </c:pt>
                <c:pt idx="395">
                  <c:v>2.0966610000000001</c:v>
                </c:pt>
                <c:pt idx="396">
                  <c:v>2.098042</c:v>
                </c:pt>
                <c:pt idx="397">
                  <c:v>2.109092</c:v>
                </c:pt>
                <c:pt idx="398">
                  <c:v>2.1122179999999999</c:v>
                </c:pt>
                <c:pt idx="399">
                  <c:v>2.1237339999999998</c:v>
                </c:pt>
                <c:pt idx="400">
                  <c:v>2.1267930000000002</c:v>
                </c:pt>
                <c:pt idx="401">
                  <c:v>2.1412279999999999</c:v>
                </c:pt>
                <c:pt idx="402">
                  <c:v>2.1449229999999999</c:v>
                </c:pt>
                <c:pt idx="403">
                  <c:v>2.1543070000000002</c:v>
                </c:pt>
                <c:pt idx="404">
                  <c:v>2.1663680000000003</c:v>
                </c:pt>
                <c:pt idx="405">
                  <c:v>2.1669119999999999</c:v>
                </c:pt>
                <c:pt idx="406">
                  <c:v>2.1742360000000001</c:v>
                </c:pt>
                <c:pt idx="407">
                  <c:v>2.1832750000000001</c:v>
                </c:pt>
                <c:pt idx="408">
                  <c:v>2.1872410000000002</c:v>
                </c:pt>
                <c:pt idx="409">
                  <c:v>2.192186</c:v>
                </c:pt>
                <c:pt idx="410">
                  <c:v>2.1948889999999999</c:v>
                </c:pt>
                <c:pt idx="411">
                  <c:v>2.1953370000000003</c:v>
                </c:pt>
                <c:pt idx="412">
                  <c:v>2.1986499999999998</c:v>
                </c:pt>
                <c:pt idx="413">
                  <c:v>2.2006730000000001</c:v>
                </c:pt>
                <c:pt idx="414">
                  <c:v>2.2043780000000002</c:v>
                </c:pt>
                <c:pt idx="415">
                  <c:v>2.2183869999999999</c:v>
                </c:pt>
                <c:pt idx="416">
                  <c:v>2.221997</c:v>
                </c:pt>
                <c:pt idx="417">
                  <c:v>2.2234449999999999</c:v>
                </c:pt>
                <c:pt idx="418">
                  <c:v>2.229536</c:v>
                </c:pt>
                <c:pt idx="419">
                  <c:v>2.2300649999999997</c:v>
                </c:pt>
                <c:pt idx="420">
                  <c:v>2.2431179999999999</c:v>
                </c:pt>
                <c:pt idx="421">
                  <c:v>2.2431179999999999</c:v>
                </c:pt>
                <c:pt idx="422">
                  <c:v>2.2474430000000001</c:v>
                </c:pt>
                <c:pt idx="423">
                  <c:v>2.251471</c:v>
                </c:pt>
                <c:pt idx="424">
                  <c:v>2.2614619999999999</c:v>
                </c:pt>
                <c:pt idx="425">
                  <c:v>2.2810259999999998</c:v>
                </c:pt>
                <c:pt idx="426">
                  <c:v>2.2818810000000003</c:v>
                </c:pt>
                <c:pt idx="427">
                  <c:v>2.2820149999999999</c:v>
                </c:pt>
                <c:pt idx="428">
                  <c:v>2.2868029999999999</c:v>
                </c:pt>
                <c:pt idx="429">
                  <c:v>2.2971060000000003</c:v>
                </c:pt>
                <c:pt idx="430">
                  <c:v>2.3056580000000002</c:v>
                </c:pt>
                <c:pt idx="431">
                  <c:v>2.309377</c:v>
                </c:pt>
                <c:pt idx="432">
                  <c:v>2.315858</c:v>
                </c:pt>
                <c:pt idx="433">
                  <c:v>2.3226969999999998</c:v>
                </c:pt>
                <c:pt idx="434">
                  <c:v>2.3234620000000001</c:v>
                </c:pt>
                <c:pt idx="435">
                  <c:v>2.3262100000000001</c:v>
                </c:pt>
                <c:pt idx="436">
                  <c:v>2.3297840000000001</c:v>
                </c:pt>
                <c:pt idx="437">
                  <c:v>2.3378420000000002</c:v>
                </c:pt>
                <c:pt idx="438">
                  <c:v>2.3412899999999999</c:v>
                </c:pt>
                <c:pt idx="439">
                  <c:v>2.3642650000000001</c:v>
                </c:pt>
                <c:pt idx="440">
                  <c:v>2.3735749999999998</c:v>
                </c:pt>
                <c:pt idx="441">
                  <c:v>2.3744779999999999</c:v>
                </c:pt>
                <c:pt idx="442">
                  <c:v>2.3916180000000002</c:v>
                </c:pt>
                <c:pt idx="443">
                  <c:v>2.4061820000000003</c:v>
                </c:pt>
                <c:pt idx="444">
                  <c:v>2.4066960000000002</c:v>
                </c:pt>
                <c:pt idx="445">
                  <c:v>2.4181249999999999</c:v>
                </c:pt>
                <c:pt idx="446">
                  <c:v>2.4324509999999999</c:v>
                </c:pt>
                <c:pt idx="447">
                  <c:v>2.4368850000000002</c:v>
                </c:pt>
                <c:pt idx="448">
                  <c:v>2.4431590000000001</c:v>
                </c:pt>
                <c:pt idx="449">
                  <c:v>2.448509</c:v>
                </c:pt>
                <c:pt idx="450">
                  <c:v>2.452871</c:v>
                </c:pt>
                <c:pt idx="451">
                  <c:v>2.4564810000000001</c:v>
                </c:pt>
                <c:pt idx="452">
                  <c:v>2.4615390000000001</c:v>
                </c:pt>
                <c:pt idx="453">
                  <c:v>2.478443</c:v>
                </c:pt>
                <c:pt idx="454">
                  <c:v>2.4834940000000003</c:v>
                </c:pt>
                <c:pt idx="455">
                  <c:v>2.504051</c:v>
                </c:pt>
                <c:pt idx="456">
                  <c:v>2.504051</c:v>
                </c:pt>
                <c:pt idx="457">
                  <c:v>2.511838</c:v>
                </c:pt>
                <c:pt idx="458">
                  <c:v>2.5210349999999999</c:v>
                </c:pt>
                <c:pt idx="459">
                  <c:v>2.5227729999999999</c:v>
                </c:pt>
                <c:pt idx="460">
                  <c:v>2.5257860000000001</c:v>
                </c:pt>
                <c:pt idx="461">
                  <c:v>2.5257860000000001</c:v>
                </c:pt>
                <c:pt idx="462">
                  <c:v>2.5325889999999998</c:v>
                </c:pt>
                <c:pt idx="463">
                  <c:v>2.5354749999999999</c:v>
                </c:pt>
                <c:pt idx="464">
                  <c:v>2.5444610000000001</c:v>
                </c:pt>
                <c:pt idx="465">
                  <c:v>2.5450010000000001</c:v>
                </c:pt>
                <c:pt idx="466">
                  <c:v>2.5450759999999999</c:v>
                </c:pt>
                <c:pt idx="467">
                  <c:v>2.5509250000000003</c:v>
                </c:pt>
                <c:pt idx="468">
                  <c:v>2.5538499999999997</c:v>
                </c:pt>
                <c:pt idx="469">
                  <c:v>2.5619689999999999</c:v>
                </c:pt>
                <c:pt idx="470">
                  <c:v>2.5707059999999999</c:v>
                </c:pt>
                <c:pt idx="471">
                  <c:v>2.5723560000000001</c:v>
                </c:pt>
                <c:pt idx="472">
                  <c:v>2.5726370000000003</c:v>
                </c:pt>
                <c:pt idx="473">
                  <c:v>2.5850070000000001</c:v>
                </c:pt>
                <c:pt idx="474">
                  <c:v>2.589782</c:v>
                </c:pt>
                <c:pt idx="475">
                  <c:v>2.5906359999999999</c:v>
                </c:pt>
                <c:pt idx="476">
                  <c:v>2.601839</c:v>
                </c:pt>
                <c:pt idx="477">
                  <c:v>2.602223</c:v>
                </c:pt>
                <c:pt idx="478">
                  <c:v>2.603316</c:v>
                </c:pt>
                <c:pt idx="479">
                  <c:v>2.6053230000000003</c:v>
                </c:pt>
                <c:pt idx="480">
                  <c:v>2.6065529999999999</c:v>
                </c:pt>
                <c:pt idx="481">
                  <c:v>2.6190880000000001</c:v>
                </c:pt>
                <c:pt idx="482">
                  <c:v>2.6243430000000001</c:v>
                </c:pt>
                <c:pt idx="483">
                  <c:v>2.6282329999999998</c:v>
                </c:pt>
                <c:pt idx="484">
                  <c:v>2.6353119999999999</c:v>
                </c:pt>
                <c:pt idx="485">
                  <c:v>2.6363620000000001</c:v>
                </c:pt>
                <c:pt idx="486">
                  <c:v>2.6472249999999997</c:v>
                </c:pt>
                <c:pt idx="487">
                  <c:v>2.6490260000000001</c:v>
                </c:pt>
                <c:pt idx="488">
                  <c:v>2.6496269999999997</c:v>
                </c:pt>
                <c:pt idx="489">
                  <c:v>2.6496269999999997</c:v>
                </c:pt>
                <c:pt idx="490">
                  <c:v>2.6648480000000001</c:v>
                </c:pt>
                <c:pt idx="491">
                  <c:v>2.6735519999999999</c:v>
                </c:pt>
                <c:pt idx="492">
                  <c:v>2.6792449999999999</c:v>
                </c:pt>
                <c:pt idx="493">
                  <c:v>2.6823199999999998</c:v>
                </c:pt>
                <c:pt idx="494">
                  <c:v>2.6832240000000001</c:v>
                </c:pt>
                <c:pt idx="495">
                  <c:v>2.6974309999999999</c:v>
                </c:pt>
                <c:pt idx="496">
                  <c:v>2.6995300000000002</c:v>
                </c:pt>
                <c:pt idx="497">
                  <c:v>2.7001489999999997</c:v>
                </c:pt>
                <c:pt idx="498">
                  <c:v>2.705009</c:v>
                </c:pt>
                <c:pt idx="499">
                  <c:v>2.7062109999999997</c:v>
                </c:pt>
                <c:pt idx="500">
                  <c:v>2.7134970000000003</c:v>
                </c:pt>
                <c:pt idx="501">
                  <c:v>2.7163360000000001</c:v>
                </c:pt>
                <c:pt idx="502">
                  <c:v>2.72329</c:v>
                </c:pt>
                <c:pt idx="503">
                  <c:v>2.7293690000000002</c:v>
                </c:pt>
                <c:pt idx="504">
                  <c:v>2.7355719999999999</c:v>
                </c:pt>
                <c:pt idx="505">
                  <c:v>2.7369349999999999</c:v>
                </c:pt>
                <c:pt idx="506">
                  <c:v>2.738702</c:v>
                </c:pt>
                <c:pt idx="507">
                  <c:v>2.7391570000000001</c:v>
                </c:pt>
                <c:pt idx="508">
                  <c:v>2.7435130000000001</c:v>
                </c:pt>
                <c:pt idx="509">
                  <c:v>2.7483149999999998</c:v>
                </c:pt>
                <c:pt idx="510">
                  <c:v>2.7495159999999998</c:v>
                </c:pt>
                <c:pt idx="511">
                  <c:v>2.750553</c:v>
                </c:pt>
                <c:pt idx="512">
                  <c:v>2.7552669999999999</c:v>
                </c:pt>
                <c:pt idx="513">
                  <c:v>2.761012</c:v>
                </c:pt>
                <c:pt idx="514">
                  <c:v>2.7627230000000003</c:v>
                </c:pt>
                <c:pt idx="515">
                  <c:v>2.7690969999999999</c:v>
                </c:pt>
                <c:pt idx="516">
                  <c:v>2.7707109999999999</c:v>
                </c:pt>
                <c:pt idx="517">
                  <c:v>2.7707109999999999</c:v>
                </c:pt>
                <c:pt idx="518">
                  <c:v>2.7727209999999998</c:v>
                </c:pt>
                <c:pt idx="519">
                  <c:v>2.776405</c:v>
                </c:pt>
                <c:pt idx="520">
                  <c:v>2.7783600000000002</c:v>
                </c:pt>
                <c:pt idx="521">
                  <c:v>2.788694</c:v>
                </c:pt>
                <c:pt idx="522">
                  <c:v>2.798216</c:v>
                </c:pt>
                <c:pt idx="523">
                  <c:v>2.8056929999999998</c:v>
                </c:pt>
                <c:pt idx="524">
                  <c:v>2.8057819999999998</c:v>
                </c:pt>
                <c:pt idx="525">
                  <c:v>2.8060260000000001</c:v>
                </c:pt>
                <c:pt idx="526">
                  <c:v>2.8210660000000001</c:v>
                </c:pt>
                <c:pt idx="527">
                  <c:v>2.8222110000000002</c:v>
                </c:pt>
                <c:pt idx="528">
                  <c:v>2.8259540000000003</c:v>
                </c:pt>
                <c:pt idx="529">
                  <c:v>2.8267959999999999</c:v>
                </c:pt>
                <c:pt idx="530">
                  <c:v>2.8285100000000001</c:v>
                </c:pt>
                <c:pt idx="531">
                  <c:v>2.8441890000000001</c:v>
                </c:pt>
                <c:pt idx="532">
                  <c:v>2.8494760000000001</c:v>
                </c:pt>
                <c:pt idx="533">
                  <c:v>2.8516900000000001</c:v>
                </c:pt>
                <c:pt idx="534">
                  <c:v>2.860617</c:v>
                </c:pt>
                <c:pt idx="535">
                  <c:v>2.860935</c:v>
                </c:pt>
                <c:pt idx="536">
                  <c:v>2.8646339999999997</c:v>
                </c:pt>
                <c:pt idx="537">
                  <c:v>2.8766750000000001</c:v>
                </c:pt>
                <c:pt idx="538">
                  <c:v>2.8787750000000001</c:v>
                </c:pt>
                <c:pt idx="539">
                  <c:v>2.879156</c:v>
                </c:pt>
                <c:pt idx="540">
                  <c:v>2.886466</c:v>
                </c:pt>
                <c:pt idx="541">
                  <c:v>2.8938950000000001</c:v>
                </c:pt>
                <c:pt idx="542">
                  <c:v>2.897084</c:v>
                </c:pt>
                <c:pt idx="543">
                  <c:v>2.8981490000000001</c:v>
                </c:pt>
                <c:pt idx="544">
                  <c:v>2.8987030000000003</c:v>
                </c:pt>
                <c:pt idx="545">
                  <c:v>2.9020459999999999</c:v>
                </c:pt>
                <c:pt idx="546">
                  <c:v>2.9024320000000001</c:v>
                </c:pt>
                <c:pt idx="547">
                  <c:v>2.9041100000000002</c:v>
                </c:pt>
                <c:pt idx="548">
                  <c:v>2.9140170000000003</c:v>
                </c:pt>
                <c:pt idx="549">
                  <c:v>2.9140170000000003</c:v>
                </c:pt>
                <c:pt idx="550">
                  <c:v>2.9155819999999997</c:v>
                </c:pt>
                <c:pt idx="551">
                  <c:v>2.9224049999999999</c:v>
                </c:pt>
                <c:pt idx="552">
                  <c:v>2.9236439999999999</c:v>
                </c:pt>
                <c:pt idx="553">
                  <c:v>2.9321790000000001</c:v>
                </c:pt>
                <c:pt idx="554">
                  <c:v>2.9329270000000003</c:v>
                </c:pt>
                <c:pt idx="555">
                  <c:v>2.945503</c:v>
                </c:pt>
                <c:pt idx="556">
                  <c:v>2.965052</c:v>
                </c:pt>
                <c:pt idx="557">
                  <c:v>2.9733799999999997</c:v>
                </c:pt>
                <c:pt idx="558">
                  <c:v>2.9843029999999997</c:v>
                </c:pt>
                <c:pt idx="559">
                  <c:v>2.984518</c:v>
                </c:pt>
                <c:pt idx="560">
                  <c:v>2.988537</c:v>
                </c:pt>
                <c:pt idx="561">
                  <c:v>3.0096810000000001</c:v>
                </c:pt>
                <c:pt idx="562">
                  <c:v>3.0208550000000001</c:v>
                </c:pt>
                <c:pt idx="563">
                  <c:v>3.0237029999999998</c:v>
                </c:pt>
                <c:pt idx="564">
                  <c:v>3.044807</c:v>
                </c:pt>
                <c:pt idx="565">
                  <c:v>3.0495239999999999</c:v>
                </c:pt>
                <c:pt idx="566">
                  <c:v>3.0506950000000002</c:v>
                </c:pt>
                <c:pt idx="567">
                  <c:v>3.0515430000000001</c:v>
                </c:pt>
                <c:pt idx="568">
                  <c:v>3.0561120000000002</c:v>
                </c:pt>
                <c:pt idx="569">
                  <c:v>3.0639099999999999</c:v>
                </c:pt>
                <c:pt idx="570">
                  <c:v>3.0708009999999999</c:v>
                </c:pt>
                <c:pt idx="571">
                  <c:v>3.0807519999999999</c:v>
                </c:pt>
                <c:pt idx="572">
                  <c:v>3.0946370000000001</c:v>
                </c:pt>
                <c:pt idx="573">
                  <c:v>3.0946370000000001</c:v>
                </c:pt>
                <c:pt idx="574">
                  <c:v>3.0974059999999999</c:v>
                </c:pt>
                <c:pt idx="575">
                  <c:v>3.0977990000000002</c:v>
                </c:pt>
                <c:pt idx="576">
                  <c:v>3.0977990000000002</c:v>
                </c:pt>
                <c:pt idx="577">
                  <c:v>3.1094300000000001</c:v>
                </c:pt>
                <c:pt idx="578">
                  <c:v>3.1309589999999998</c:v>
                </c:pt>
                <c:pt idx="579">
                  <c:v>3.1375690000000001</c:v>
                </c:pt>
                <c:pt idx="580">
                  <c:v>3.158668</c:v>
                </c:pt>
                <c:pt idx="581">
                  <c:v>3.1858</c:v>
                </c:pt>
                <c:pt idx="582">
                  <c:v>3.1954229999999999</c:v>
                </c:pt>
                <c:pt idx="583">
                  <c:v>3.1974589999999998</c:v>
                </c:pt>
                <c:pt idx="584">
                  <c:v>3.200196</c:v>
                </c:pt>
                <c:pt idx="585">
                  <c:v>3.218439</c:v>
                </c:pt>
                <c:pt idx="586">
                  <c:v>3.2323879999999998</c:v>
                </c:pt>
                <c:pt idx="587">
                  <c:v>3.2407300000000001</c:v>
                </c:pt>
                <c:pt idx="588">
                  <c:v>3.241276</c:v>
                </c:pt>
                <c:pt idx="589">
                  <c:v>3.2474509999999999</c:v>
                </c:pt>
                <c:pt idx="590">
                  <c:v>3.2482519999999999</c:v>
                </c:pt>
                <c:pt idx="591">
                  <c:v>3.2503329999999999</c:v>
                </c:pt>
                <c:pt idx="592">
                  <c:v>3.253768</c:v>
                </c:pt>
                <c:pt idx="593">
                  <c:v>3.2597459999999998</c:v>
                </c:pt>
                <c:pt idx="594">
                  <c:v>3.2616170000000002</c:v>
                </c:pt>
                <c:pt idx="595">
                  <c:v>3.2616170000000002</c:v>
                </c:pt>
                <c:pt idx="596">
                  <c:v>3.2656269999999998</c:v>
                </c:pt>
                <c:pt idx="597">
                  <c:v>3.2662680000000002</c:v>
                </c:pt>
                <c:pt idx="598">
                  <c:v>3.274508</c:v>
                </c:pt>
                <c:pt idx="599">
                  <c:v>3.2843770000000001</c:v>
                </c:pt>
                <c:pt idx="600">
                  <c:v>3.2906710000000001</c:v>
                </c:pt>
                <c:pt idx="601">
                  <c:v>3.2977270000000001</c:v>
                </c:pt>
                <c:pt idx="602">
                  <c:v>3.29834</c:v>
                </c:pt>
                <c:pt idx="603">
                  <c:v>3.29834</c:v>
                </c:pt>
                <c:pt idx="604">
                  <c:v>3.3031649999999999</c:v>
                </c:pt>
                <c:pt idx="605">
                  <c:v>3.306864</c:v>
                </c:pt>
                <c:pt idx="606">
                  <c:v>3.306864</c:v>
                </c:pt>
                <c:pt idx="607">
                  <c:v>3.3185159999999998</c:v>
                </c:pt>
                <c:pt idx="608">
                  <c:v>3.319836</c:v>
                </c:pt>
                <c:pt idx="609">
                  <c:v>3.3246820000000001</c:v>
                </c:pt>
                <c:pt idx="610">
                  <c:v>3.3340519999999998</c:v>
                </c:pt>
                <c:pt idx="611">
                  <c:v>3.3340519999999998</c:v>
                </c:pt>
                <c:pt idx="612">
                  <c:v>3.3348119999999999</c:v>
                </c:pt>
                <c:pt idx="613">
                  <c:v>3.3393000000000002</c:v>
                </c:pt>
                <c:pt idx="614">
                  <c:v>3.3550399999999998</c:v>
                </c:pt>
                <c:pt idx="615">
                  <c:v>3.360744</c:v>
                </c:pt>
                <c:pt idx="616">
                  <c:v>3.3624619999999998</c:v>
                </c:pt>
                <c:pt idx="617">
                  <c:v>3.3775469999999999</c:v>
                </c:pt>
                <c:pt idx="618">
                  <c:v>3.3844889999999999</c:v>
                </c:pt>
                <c:pt idx="619">
                  <c:v>3.3861539999999999</c:v>
                </c:pt>
                <c:pt idx="620">
                  <c:v>3.3906260000000001</c:v>
                </c:pt>
                <c:pt idx="621">
                  <c:v>3.3935849999999999</c:v>
                </c:pt>
                <c:pt idx="622">
                  <c:v>3.419988</c:v>
                </c:pt>
                <c:pt idx="623">
                  <c:v>3.4339580000000001</c:v>
                </c:pt>
                <c:pt idx="624">
                  <c:v>3.4348969999999999</c:v>
                </c:pt>
                <c:pt idx="625">
                  <c:v>3.444512</c:v>
                </c:pt>
                <c:pt idx="626">
                  <c:v>3.4538259999999998</c:v>
                </c:pt>
                <c:pt idx="627">
                  <c:v>3.4666429999999999</c:v>
                </c:pt>
                <c:pt idx="628">
                  <c:v>3.4752209999999999</c:v>
                </c:pt>
                <c:pt idx="629">
                  <c:v>3.4885069999999998</c:v>
                </c:pt>
                <c:pt idx="630">
                  <c:v>3.5041859999999998</c:v>
                </c:pt>
                <c:pt idx="631">
                  <c:v>3.5229469999999998</c:v>
                </c:pt>
                <c:pt idx="632">
                  <c:v>3.5386069999999998</c:v>
                </c:pt>
                <c:pt idx="633">
                  <c:v>3.557461</c:v>
                </c:pt>
                <c:pt idx="634">
                  <c:v>3.5595059999999998</c:v>
                </c:pt>
                <c:pt idx="635">
                  <c:v>3.5595059999999998</c:v>
                </c:pt>
                <c:pt idx="636">
                  <c:v>3.5829469999999999</c:v>
                </c:pt>
                <c:pt idx="637">
                  <c:v>3.5926930000000001</c:v>
                </c:pt>
                <c:pt idx="638">
                  <c:v>3.605137</c:v>
                </c:pt>
                <c:pt idx="639">
                  <c:v>3.607885</c:v>
                </c:pt>
                <c:pt idx="640">
                  <c:v>3.6079680000000001</c:v>
                </c:pt>
                <c:pt idx="641">
                  <c:v>3.6212529999999998</c:v>
                </c:pt>
                <c:pt idx="642">
                  <c:v>3.6261459999999999</c:v>
                </c:pt>
                <c:pt idx="643">
                  <c:v>3.626671</c:v>
                </c:pt>
                <c:pt idx="644">
                  <c:v>3.6368510000000001</c:v>
                </c:pt>
                <c:pt idx="645">
                  <c:v>3.6372629999999999</c:v>
                </c:pt>
                <c:pt idx="646">
                  <c:v>3.6456590000000002</c:v>
                </c:pt>
                <c:pt idx="647">
                  <c:v>3.6485919999999998</c:v>
                </c:pt>
                <c:pt idx="648">
                  <c:v>3.6611069999999999</c:v>
                </c:pt>
                <c:pt idx="649">
                  <c:v>3.6860740000000001</c:v>
                </c:pt>
                <c:pt idx="650">
                  <c:v>3.687249</c:v>
                </c:pt>
                <c:pt idx="651">
                  <c:v>3.6891430000000001</c:v>
                </c:pt>
                <c:pt idx="652">
                  <c:v>3.7105419999999998</c:v>
                </c:pt>
                <c:pt idx="653">
                  <c:v>3.7183989999999998</c:v>
                </c:pt>
                <c:pt idx="654">
                  <c:v>3.7189779999999999</c:v>
                </c:pt>
                <c:pt idx="655">
                  <c:v>3.7224460000000001</c:v>
                </c:pt>
                <c:pt idx="656">
                  <c:v>3.729384</c:v>
                </c:pt>
                <c:pt idx="657">
                  <c:v>3.7393000000000001</c:v>
                </c:pt>
                <c:pt idx="658">
                  <c:v>3.745079</c:v>
                </c:pt>
                <c:pt idx="659">
                  <c:v>3.7708699999999999</c:v>
                </c:pt>
                <c:pt idx="660">
                  <c:v>3.7743730000000002</c:v>
                </c:pt>
                <c:pt idx="661">
                  <c:v>3.7929499999999998</c:v>
                </c:pt>
                <c:pt idx="662">
                  <c:v>3.80362</c:v>
                </c:pt>
                <c:pt idx="663">
                  <c:v>3.8114059999999998</c:v>
                </c:pt>
                <c:pt idx="664">
                  <c:v>3.8116089999999998</c:v>
                </c:pt>
                <c:pt idx="665">
                  <c:v>3.8128669999999998</c:v>
                </c:pt>
                <c:pt idx="666">
                  <c:v>3.8229500000000001</c:v>
                </c:pt>
                <c:pt idx="667">
                  <c:v>3.8305479999999998</c:v>
                </c:pt>
                <c:pt idx="668">
                  <c:v>3.8307359999999999</c:v>
                </c:pt>
                <c:pt idx="669">
                  <c:v>3.8318949999999998</c:v>
                </c:pt>
                <c:pt idx="670">
                  <c:v>3.8335590000000002</c:v>
                </c:pt>
                <c:pt idx="671">
                  <c:v>3.843744</c:v>
                </c:pt>
                <c:pt idx="672">
                  <c:v>3.862231</c:v>
                </c:pt>
                <c:pt idx="673">
                  <c:v>3.8677060000000001</c:v>
                </c:pt>
                <c:pt idx="674">
                  <c:v>3.875629</c:v>
                </c:pt>
                <c:pt idx="675">
                  <c:v>3.8763960000000002</c:v>
                </c:pt>
                <c:pt idx="676">
                  <c:v>3.8798400000000002</c:v>
                </c:pt>
                <c:pt idx="677">
                  <c:v>3.897627</c:v>
                </c:pt>
                <c:pt idx="678">
                  <c:v>3.898431</c:v>
                </c:pt>
                <c:pt idx="679">
                  <c:v>3.899321</c:v>
                </c:pt>
                <c:pt idx="680">
                  <c:v>3.912023</c:v>
                </c:pt>
                <c:pt idx="681">
                  <c:v>3.9250600000000002</c:v>
                </c:pt>
                <c:pt idx="682">
                  <c:v>3.9285480000000002</c:v>
                </c:pt>
                <c:pt idx="683">
                  <c:v>3.9294769999999999</c:v>
                </c:pt>
                <c:pt idx="684">
                  <c:v>3.946914</c:v>
                </c:pt>
                <c:pt idx="685">
                  <c:v>3.9602059999999999</c:v>
                </c:pt>
                <c:pt idx="686">
                  <c:v>3.9732699999999999</c:v>
                </c:pt>
                <c:pt idx="687">
                  <c:v>3.974704</c:v>
                </c:pt>
                <c:pt idx="688">
                  <c:v>3.9857529999999999</c:v>
                </c:pt>
                <c:pt idx="689">
                  <c:v>4.0067570000000003</c:v>
                </c:pt>
                <c:pt idx="690">
                  <c:v>4.015199</c:v>
                </c:pt>
                <c:pt idx="691">
                  <c:v>4.015199</c:v>
                </c:pt>
                <c:pt idx="692">
                  <c:v>4.0222329999999999</c:v>
                </c:pt>
                <c:pt idx="693">
                  <c:v>4.0287290000000002</c:v>
                </c:pt>
                <c:pt idx="694">
                  <c:v>4.0423109999999998</c:v>
                </c:pt>
                <c:pt idx="695">
                  <c:v>4.0441590000000005</c:v>
                </c:pt>
                <c:pt idx="696">
                  <c:v>4.0748750000000005</c:v>
                </c:pt>
                <c:pt idx="697">
                  <c:v>4.0748750000000005</c:v>
                </c:pt>
                <c:pt idx="698">
                  <c:v>4.0849989999999998</c:v>
                </c:pt>
                <c:pt idx="699">
                  <c:v>4.1184530000000006</c:v>
                </c:pt>
                <c:pt idx="700">
                  <c:v>4.1257459999999995</c:v>
                </c:pt>
                <c:pt idx="701">
                  <c:v>4.132803</c:v>
                </c:pt>
                <c:pt idx="702">
                  <c:v>4.1332889999999995</c:v>
                </c:pt>
                <c:pt idx="703">
                  <c:v>4.1558840000000004</c:v>
                </c:pt>
                <c:pt idx="704">
                  <c:v>4.1723509999999999</c:v>
                </c:pt>
                <c:pt idx="705">
                  <c:v>4.1853160000000003</c:v>
                </c:pt>
                <c:pt idx="706">
                  <c:v>4.1900529999999998</c:v>
                </c:pt>
                <c:pt idx="707">
                  <c:v>4.2378900000000002</c:v>
                </c:pt>
                <c:pt idx="708">
                  <c:v>4.2382869999999997</c:v>
                </c:pt>
                <c:pt idx="709">
                  <c:v>4.2811979999999998</c:v>
                </c:pt>
                <c:pt idx="710">
                  <c:v>4.2821199999999999</c:v>
                </c:pt>
                <c:pt idx="711">
                  <c:v>4.289059</c:v>
                </c:pt>
                <c:pt idx="712">
                  <c:v>4.3017830000000004</c:v>
                </c:pt>
                <c:pt idx="713">
                  <c:v>4.3500060000000005</c:v>
                </c:pt>
                <c:pt idx="714">
                  <c:v>4.3547200000000004</c:v>
                </c:pt>
                <c:pt idx="715">
                  <c:v>4.3675429999999995</c:v>
                </c:pt>
                <c:pt idx="716">
                  <c:v>4.3728020000000001</c:v>
                </c:pt>
                <c:pt idx="717">
                  <c:v>4.3924000000000003</c:v>
                </c:pt>
                <c:pt idx="718">
                  <c:v>4.4097550000000005</c:v>
                </c:pt>
                <c:pt idx="719">
                  <c:v>4.4118599999999999</c:v>
                </c:pt>
                <c:pt idx="720">
                  <c:v>4.4118599999999999</c:v>
                </c:pt>
                <c:pt idx="721">
                  <c:v>4.4150510000000001</c:v>
                </c:pt>
                <c:pt idx="722">
                  <c:v>4.4207140000000003</c:v>
                </c:pt>
                <c:pt idx="723">
                  <c:v>4.4461759999999995</c:v>
                </c:pt>
                <c:pt idx="724">
                  <c:v>4.4461759999999995</c:v>
                </c:pt>
                <c:pt idx="725">
                  <c:v>4.4618979999999997</c:v>
                </c:pt>
                <c:pt idx="726">
                  <c:v>4.4618979999999997</c:v>
                </c:pt>
                <c:pt idx="727">
                  <c:v>4.4687540000000006</c:v>
                </c:pt>
                <c:pt idx="728">
                  <c:v>4.4823029999999999</c:v>
                </c:pt>
                <c:pt idx="729">
                  <c:v>4.4869819999999994</c:v>
                </c:pt>
                <c:pt idx="730">
                  <c:v>4.4869819999999994</c:v>
                </c:pt>
                <c:pt idx="731">
                  <c:v>4.4945729999999999</c:v>
                </c:pt>
                <c:pt idx="732">
                  <c:v>4.4945729999999999</c:v>
                </c:pt>
                <c:pt idx="733">
                  <c:v>4.5156550000000006</c:v>
                </c:pt>
                <c:pt idx="734">
                  <c:v>4.5229940000000006</c:v>
                </c:pt>
                <c:pt idx="735">
                  <c:v>4.5297219999999996</c:v>
                </c:pt>
                <c:pt idx="736">
                  <c:v>4.545058</c:v>
                </c:pt>
                <c:pt idx="737">
                  <c:v>4.5571479999999998</c:v>
                </c:pt>
                <c:pt idx="738">
                  <c:v>4.5571479999999998</c:v>
                </c:pt>
                <c:pt idx="739">
                  <c:v>4.5727449999999994</c:v>
                </c:pt>
                <c:pt idx="740">
                  <c:v>4.5953059999999999</c:v>
                </c:pt>
                <c:pt idx="741">
                  <c:v>4.6107999999999993</c:v>
                </c:pt>
                <c:pt idx="742">
                  <c:v>4.6107999999999993</c:v>
                </c:pt>
                <c:pt idx="743">
                  <c:v>4.6161799999999999</c:v>
                </c:pt>
                <c:pt idx="744">
                  <c:v>4.6244160000000001</c:v>
                </c:pt>
                <c:pt idx="745">
                  <c:v>4.629766</c:v>
                </c:pt>
                <c:pt idx="746">
                  <c:v>4.632892</c:v>
                </c:pt>
                <c:pt idx="747">
                  <c:v>4.6377489999999995</c:v>
                </c:pt>
                <c:pt idx="748">
                  <c:v>4.6459349999999997</c:v>
                </c:pt>
                <c:pt idx="749">
                  <c:v>4.6652260000000005</c:v>
                </c:pt>
                <c:pt idx="750">
                  <c:v>4.6696960000000001</c:v>
                </c:pt>
                <c:pt idx="751">
                  <c:v>4.6696960000000001</c:v>
                </c:pt>
                <c:pt idx="752">
                  <c:v>4.6740539999999999</c:v>
                </c:pt>
                <c:pt idx="753">
                  <c:v>4.6745559999999999</c:v>
                </c:pt>
                <c:pt idx="754">
                  <c:v>4.6745559999999999</c:v>
                </c:pt>
                <c:pt idx="755">
                  <c:v>4.6752020000000005</c:v>
                </c:pt>
                <c:pt idx="756">
                  <c:v>4.6761400000000002</c:v>
                </c:pt>
                <c:pt idx="757">
                  <c:v>4.7023609999999998</c:v>
                </c:pt>
                <c:pt idx="758">
                  <c:v>4.705749</c:v>
                </c:pt>
                <c:pt idx="759">
                  <c:v>4.7073499999999999</c:v>
                </c:pt>
                <c:pt idx="760">
                  <c:v>4.7324000000000002</c:v>
                </c:pt>
                <c:pt idx="761">
                  <c:v>4.7552640000000004</c:v>
                </c:pt>
                <c:pt idx="762">
                  <c:v>4.7626970000000002</c:v>
                </c:pt>
                <c:pt idx="763">
                  <c:v>4.7728809999999999</c:v>
                </c:pt>
                <c:pt idx="764">
                  <c:v>4.7738909999999999</c:v>
                </c:pt>
                <c:pt idx="765">
                  <c:v>4.7814130000000006</c:v>
                </c:pt>
                <c:pt idx="766">
                  <c:v>4.7834590000000006</c:v>
                </c:pt>
                <c:pt idx="767">
                  <c:v>4.7892999999999999</c:v>
                </c:pt>
                <c:pt idx="768">
                  <c:v>4.8186160000000005</c:v>
                </c:pt>
                <c:pt idx="769">
                  <c:v>4.849386</c:v>
                </c:pt>
                <c:pt idx="770">
                  <c:v>4.8684969999999996</c:v>
                </c:pt>
                <c:pt idx="771">
                  <c:v>4.8792279999999995</c:v>
                </c:pt>
                <c:pt idx="772">
                  <c:v>4.9248639999999995</c:v>
                </c:pt>
                <c:pt idx="773">
                  <c:v>4.9292309999999997</c:v>
                </c:pt>
                <c:pt idx="774">
                  <c:v>4.9708350000000001</c:v>
                </c:pt>
                <c:pt idx="775">
                  <c:v>4.9842610000000001</c:v>
                </c:pt>
                <c:pt idx="776">
                  <c:v>4.9890939999999997</c:v>
                </c:pt>
                <c:pt idx="777">
                  <c:v>5.0146490000000004</c:v>
                </c:pt>
                <c:pt idx="778">
                  <c:v>5.0177719999999999</c:v>
                </c:pt>
                <c:pt idx="779">
                  <c:v>5.0194970000000003</c:v>
                </c:pt>
                <c:pt idx="780">
                  <c:v>5.0330519999999996</c:v>
                </c:pt>
                <c:pt idx="781">
                  <c:v>5.0484049999999998</c:v>
                </c:pt>
                <c:pt idx="782">
                  <c:v>5.0906849999999997</c:v>
                </c:pt>
                <c:pt idx="783">
                  <c:v>5.0999020000000002</c:v>
                </c:pt>
                <c:pt idx="784">
                  <c:v>5.1125239999999996</c:v>
                </c:pt>
                <c:pt idx="785">
                  <c:v>5.1350379999999998</c:v>
                </c:pt>
                <c:pt idx="786">
                  <c:v>5.1575569999999997</c:v>
                </c:pt>
                <c:pt idx="787">
                  <c:v>5.1613389999999999</c:v>
                </c:pt>
                <c:pt idx="788">
                  <c:v>5.1691799999999999</c:v>
                </c:pt>
                <c:pt idx="789">
                  <c:v>5.1854110000000002</c:v>
                </c:pt>
                <c:pt idx="790">
                  <c:v>5.1945230000000002</c:v>
                </c:pt>
                <c:pt idx="791">
                  <c:v>5.1945629999999996</c:v>
                </c:pt>
                <c:pt idx="792">
                  <c:v>5.2230590000000001</c:v>
                </c:pt>
                <c:pt idx="793">
                  <c:v>5.232551</c:v>
                </c:pt>
                <c:pt idx="794">
                  <c:v>5.289326</c:v>
                </c:pt>
                <c:pt idx="795">
                  <c:v>5.3254419999999998</c:v>
                </c:pt>
                <c:pt idx="796">
                  <c:v>5.3343759999999998</c:v>
                </c:pt>
                <c:pt idx="797">
                  <c:v>5.3692950000000002</c:v>
                </c:pt>
                <c:pt idx="798">
                  <c:v>5.3751949999999997</c:v>
                </c:pt>
                <c:pt idx="799">
                  <c:v>5.3888290000000003</c:v>
                </c:pt>
                <c:pt idx="800">
                  <c:v>5.3953420000000003</c:v>
                </c:pt>
                <c:pt idx="801">
                  <c:v>5.4340729999999997</c:v>
                </c:pt>
                <c:pt idx="802">
                  <c:v>5.4511789999999998</c:v>
                </c:pt>
                <c:pt idx="803">
                  <c:v>5.4876709999999997</c:v>
                </c:pt>
                <c:pt idx="804">
                  <c:v>5.4960490000000002</c:v>
                </c:pt>
                <c:pt idx="805">
                  <c:v>5.4960490000000002</c:v>
                </c:pt>
                <c:pt idx="806">
                  <c:v>5.4985499999999998</c:v>
                </c:pt>
                <c:pt idx="807">
                  <c:v>5.5083359999999999</c:v>
                </c:pt>
                <c:pt idx="808">
                  <c:v>5.511368</c:v>
                </c:pt>
                <c:pt idx="809">
                  <c:v>5.5415239999999999</c:v>
                </c:pt>
                <c:pt idx="810">
                  <c:v>5.5611649999999999</c:v>
                </c:pt>
                <c:pt idx="811">
                  <c:v>5.6278779999999999</c:v>
                </c:pt>
                <c:pt idx="812">
                  <c:v>5.6503959999999998</c:v>
                </c:pt>
                <c:pt idx="813">
                  <c:v>5.6505979999999996</c:v>
                </c:pt>
                <c:pt idx="814">
                  <c:v>5.6735030000000002</c:v>
                </c:pt>
                <c:pt idx="815">
                  <c:v>5.6893669999999998</c:v>
                </c:pt>
                <c:pt idx="816">
                  <c:v>5.7007269999999997</c:v>
                </c:pt>
                <c:pt idx="817">
                  <c:v>5.7065770000000002</c:v>
                </c:pt>
                <c:pt idx="818">
                  <c:v>5.7141960000000003</c:v>
                </c:pt>
                <c:pt idx="819">
                  <c:v>5.7426550000000001</c:v>
                </c:pt>
                <c:pt idx="820">
                  <c:v>5.7479240000000003</c:v>
                </c:pt>
                <c:pt idx="821">
                  <c:v>5.7846719999999996</c:v>
                </c:pt>
                <c:pt idx="822">
                  <c:v>5.7995289999999997</c:v>
                </c:pt>
                <c:pt idx="823">
                  <c:v>5.8057869999999996</c:v>
                </c:pt>
                <c:pt idx="824">
                  <c:v>5.8189549999999999</c:v>
                </c:pt>
                <c:pt idx="825">
                  <c:v>5.8207069999999996</c:v>
                </c:pt>
                <c:pt idx="826">
                  <c:v>5.8599870000000003</c:v>
                </c:pt>
                <c:pt idx="827">
                  <c:v>5.8707900000000004</c:v>
                </c:pt>
                <c:pt idx="828">
                  <c:v>5.8843519999999998</c:v>
                </c:pt>
                <c:pt idx="829">
                  <c:v>5.9131710000000002</c:v>
                </c:pt>
                <c:pt idx="830">
                  <c:v>5.9166119999999998</c:v>
                </c:pt>
                <c:pt idx="831">
                  <c:v>5.9227869999999996</c:v>
                </c:pt>
                <c:pt idx="832">
                  <c:v>5.9356730000000004</c:v>
                </c:pt>
                <c:pt idx="833">
                  <c:v>5.9775039999999997</c:v>
                </c:pt>
                <c:pt idx="834">
                  <c:v>6.0090969999999997</c:v>
                </c:pt>
                <c:pt idx="835">
                  <c:v>6.0430200000000003</c:v>
                </c:pt>
                <c:pt idx="836">
                  <c:v>6.0491440000000001</c:v>
                </c:pt>
                <c:pt idx="837">
                  <c:v>6.0491440000000001</c:v>
                </c:pt>
                <c:pt idx="838">
                  <c:v>6.0571169999999999</c:v>
                </c:pt>
                <c:pt idx="839">
                  <c:v>6.0588319999999998</c:v>
                </c:pt>
                <c:pt idx="840">
                  <c:v>6.0732249999999999</c:v>
                </c:pt>
                <c:pt idx="841">
                  <c:v>6.091704</c:v>
                </c:pt>
                <c:pt idx="842">
                  <c:v>6.121556</c:v>
                </c:pt>
                <c:pt idx="843">
                  <c:v>6.1250980000000004</c:v>
                </c:pt>
                <c:pt idx="844">
                  <c:v>6.1429179999999999</c:v>
                </c:pt>
                <c:pt idx="845">
                  <c:v>6.2255900000000004</c:v>
                </c:pt>
                <c:pt idx="846">
                  <c:v>6.2589430000000004</c:v>
                </c:pt>
                <c:pt idx="847">
                  <c:v>6.26783</c:v>
                </c:pt>
                <c:pt idx="848">
                  <c:v>6.3130829999999998</c:v>
                </c:pt>
                <c:pt idx="849">
                  <c:v>6.3330919999999997</c:v>
                </c:pt>
                <c:pt idx="850">
                  <c:v>6.3330919999999997</c:v>
                </c:pt>
                <c:pt idx="851">
                  <c:v>6.349532</c:v>
                </c:pt>
                <c:pt idx="852">
                  <c:v>6.3552289999999996</c:v>
                </c:pt>
                <c:pt idx="853">
                  <c:v>6.3880559999999997</c:v>
                </c:pt>
                <c:pt idx="854">
                  <c:v>6.4866999999999999</c:v>
                </c:pt>
                <c:pt idx="855">
                  <c:v>6.5094029999999998</c:v>
                </c:pt>
                <c:pt idx="856">
                  <c:v>6.5194720000000004</c:v>
                </c:pt>
                <c:pt idx="857">
                  <c:v>6.5445900000000004</c:v>
                </c:pt>
                <c:pt idx="858">
                  <c:v>6.5911359999999997</c:v>
                </c:pt>
                <c:pt idx="859">
                  <c:v>6.6497510000000002</c:v>
                </c:pt>
                <c:pt idx="860">
                  <c:v>6.6565880000000002</c:v>
                </c:pt>
                <c:pt idx="861">
                  <c:v>6.6895259999999999</c:v>
                </c:pt>
                <c:pt idx="862">
                  <c:v>6.8097909999999997</c:v>
                </c:pt>
                <c:pt idx="863">
                  <c:v>6.8296799999999998</c:v>
                </c:pt>
                <c:pt idx="864">
                  <c:v>6.9042510000000004</c:v>
                </c:pt>
                <c:pt idx="865">
                  <c:v>6.9043729999999996</c:v>
                </c:pt>
                <c:pt idx="866">
                  <c:v>6.9376309999999997</c:v>
                </c:pt>
                <c:pt idx="867">
                  <c:v>6.9376309999999997</c:v>
                </c:pt>
                <c:pt idx="868">
                  <c:v>6.9484669999999999</c:v>
                </c:pt>
                <c:pt idx="869">
                  <c:v>6.975422</c:v>
                </c:pt>
                <c:pt idx="870">
                  <c:v>6.9867590000000002</c:v>
                </c:pt>
                <c:pt idx="871">
                  <c:v>6.9867590000000002</c:v>
                </c:pt>
                <c:pt idx="872">
                  <c:v>7.0250440000000003</c:v>
                </c:pt>
                <c:pt idx="873">
                  <c:v>7.0250440000000003</c:v>
                </c:pt>
                <c:pt idx="874">
                  <c:v>7.029998</c:v>
                </c:pt>
                <c:pt idx="875">
                  <c:v>7.041315</c:v>
                </c:pt>
                <c:pt idx="876">
                  <c:v>7.0545330000000002</c:v>
                </c:pt>
                <c:pt idx="877">
                  <c:v>7.2143490000000003</c:v>
                </c:pt>
                <c:pt idx="878">
                  <c:v>7.2479019999999998</c:v>
                </c:pt>
                <c:pt idx="879">
                  <c:v>7.2479019999999998</c:v>
                </c:pt>
                <c:pt idx="880">
                  <c:v>7.2549840000000003</c:v>
                </c:pt>
                <c:pt idx="881">
                  <c:v>7.314432</c:v>
                </c:pt>
                <c:pt idx="882">
                  <c:v>7.3205489999999998</c:v>
                </c:pt>
                <c:pt idx="883">
                  <c:v>7.3358850000000002</c:v>
                </c:pt>
                <c:pt idx="884">
                  <c:v>7.3705679999999996</c:v>
                </c:pt>
                <c:pt idx="885">
                  <c:v>7.3717199999999998</c:v>
                </c:pt>
                <c:pt idx="886">
                  <c:v>7.4375150000000003</c:v>
                </c:pt>
                <c:pt idx="887">
                  <c:v>7.4473900000000004</c:v>
                </c:pt>
                <c:pt idx="888">
                  <c:v>7.4554299999999998</c:v>
                </c:pt>
                <c:pt idx="889">
                  <c:v>7.4728380000000003</c:v>
                </c:pt>
                <c:pt idx="890">
                  <c:v>7.5019470000000004</c:v>
                </c:pt>
                <c:pt idx="891">
                  <c:v>7.545185</c:v>
                </c:pt>
                <c:pt idx="892">
                  <c:v>7.5872120000000001</c:v>
                </c:pt>
                <c:pt idx="893">
                  <c:v>7.5872120000000001</c:v>
                </c:pt>
                <c:pt idx="894">
                  <c:v>7.6327891999999995</c:v>
                </c:pt>
                <c:pt idx="895">
                  <c:v>7.6745111999999995</c:v>
                </c:pt>
                <c:pt idx="896">
                  <c:v>7.6803922999999994</c:v>
                </c:pt>
                <c:pt idx="897">
                  <c:v>7.6909630999999994</c:v>
                </c:pt>
                <c:pt idx="898">
                  <c:v>7.8196078499999997</c:v>
                </c:pt>
                <c:pt idx="899">
                  <c:v>8.0263168999999994</c:v>
                </c:pt>
                <c:pt idx="900">
                  <c:v>8.0263168999999994</c:v>
                </c:pt>
                <c:pt idx="901">
                  <c:v>8.1669101499999996</c:v>
                </c:pt>
                <c:pt idx="902">
                  <c:v>8.1808642499999991</c:v>
                </c:pt>
                <c:pt idx="903">
                  <c:v>8.5470242499999998</c:v>
                </c:pt>
                <c:pt idx="904">
                  <c:v>8.5473037000000005</c:v>
                </c:pt>
                <c:pt idx="905">
                  <c:v>8.5625147500000001</c:v>
                </c:pt>
                <c:pt idx="906">
                  <c:v>8.5947998499999994</c:v>
                </c:pt>
                <c:pt idx="907">
                  <c:v>8.6619586999999996</c:v>
                </c:pt>
                <c:pt idx="908">
                  <c:v>8.7578077499999996</c:v>
                </c:pt>
                <c:pt idx="909">
                  <c:v>8.7609863499999996</c:v>
                </c:pt>
                <c:pt idx="910">
                  <c:v>8.7882666499999988</c:v>
                </c:pt>
                <c:pt idx="911">
                  <c:v>8.9513113499999992</c:v>
                </c:pt>
                <c:pt idx="912">
                  <c:v>8.9752508999999989</c:v>
                </c:pt>
                <c:pt idx="913">
                  <c:v>8.9806823499999986</c:v>
                </c:pt>
                <c:pt idx="914">
                  <c:v>9.1696365499999999</c:v>
                </c:pt>
                <c:pt idx="915">
                  <c:v>9.1997619499999992</c:v>
                </c:pt>
                <c:pt idx="916">
                  <c:v>9.2696739000000008</c:v>
                </c:pt>
                <c:pt idx="917">
                  <c:v>9.4550722999999994</c:v>
                </c:pt>
                <c:pt idx="918">
                  <c:v>9.4550722999999994</c:v>
                </c:pt>
                <c:pt idx="919">
                  <c:v>9.4682604999999977</c:v>
                </c:pt>
                <c:pt idx="920">
                  <c:v>9.5793941999999994</c:v>
                </c:pt>
                <c:pt idx="921">
                  <c:v>9.5793941999999994</c:v>
                </c:pt>
                <c:pt idx="922">
                  <c:v>9.5854638999999988</c:v>
                </c:pt>
                <c:pt idx="923">
                  <c:v>9.6771809999999991</c:v>
                </c:pt>
                <c:pt idx="924">
                  <c:v>9.678021649999998</c:v>
                </c:pt>
                <c:pt idx="925">
                  <c:v>9.7325569499999993</c:v>
                </c:pt>
                <c:pt idx="926">
                  <c:v>9.8663525500000002</c:v>
                </c:pt>
                <c:pt idx="927">
                  <c:v>10.012796999999999</c:v>
                </c:pt>
                <c:pt idx="928">
                  <c:v>10.015077449999998</c:v>
                </c:pt>
                <c:pt idx="929">
                  <c:v>10.04465545</c:v>
                </c:pt>
                <c:pt idx="930">
                  <c:v>10.065797049999999</c:v>
                </c:pt>
                <c:pt idx="931">
                  <c:v>10.065797049999999</c:v>
                </c:pt>
                <c:pt idx="932">
                  <c:v>10.121186799999998</c:v>
                </c:pt>
                <c:pt idx="933">
                  <c:v>10.121186799999998</c:v>
                </c:pt>
                <c:pt idx="934">
                  <c:v>10.14403385</c:v>
                </c:pt>
                <c:pt idx="935">
                  <c:v>10.250712449999998</c:v>
                </c:pt>
                <c:pt idx="936">
                  <c:v>10.280264000000001</c:v>
                </c:pt>
                <c:pt idx="937">
                  <c:v>10.280264000000001</c:v>
                </c:pt>
                <c:pt idx="938">
                  <c:v>10.2823961</c:v>
                </c:pt>
                <c:pt idx="939">
                  <c:v>10.300720199999999</c:v>
                </c:pt>
                <c:pt idx="940">
                  <c:v>10.37911225</c:v>
                </c:pt>
                <c:pt idx="941">
                  <c:v>10.505926199999999</c:v>
                </c:pt>
                <c:pt idx="942">
                  <c:v>10.51198095</c:v>
                </c:pt>
                <c:pt idx="943">
                  <c:v>10.592149750000001</c:v>
                </c:pt>
                <c:pt idx="944">
                  <c:v>10.728689249999999</c:v>
                </c:pt>
                <c:pt idx="945">
                  <c:v>10.745580449999999</c:v>
                </c:pt>
                <c:pt idx="946">
                  <c:v>10.8473106</c:v>
                </c:pt>
                <c:pt idx="947">
                  <c:v>11.007795399999999</c:v>
                </c:pt>
                <c:pt idx="948">
                  <c:v>11.071053449999999</c:v>
                </c:pt>
                <c:pt idx="949">
                  <c:v>11.138758549999999</c:v>
                </c:pt>
                <c:pt idx="950">
                  <c:v>11.232443299999998</c:v>
                </c:pt>
                <c:pt idx="951">
                  <c:v>11.350477</c:v>
                </c:pt>
                <c:pt idx="952">
                  <c:v>11.617815200000001</c:v>
                </c:pt>
                <c:pt idx="953">
                  <c:v>11.661364549999998</c:v>
                </c:pt>
                <c:pt idx="954">
                  <c:v>11.854912999999998</c:v>
                </c:pt>
                <c:pt idx="955">
                  <c:v>11.9158814</c:v>
                </c:pt>
                <c:pt idx="956">
                  <c:v>12.9020432</c:v>
                </c:pt>
                <c:pt idx="957">
                  <c:v>13.0446984</c:v>
                </c:pt>
                <c:pt idx="958">
                  <c:v>14.285835899999999</c:v>
                </c:pt>
                <c:pt idx="959">
                  <c:v>14.454936499999999</c:v>
                </c:pt>
                <c:pt idx="960">
                  <c:v>15.11791955</c:v>
                </c:pt>
              </c:numCache>
            </c:numRef>
          </c:yVal>
          <c:smooth val="0"/>
          <c:extLst>
            <c:ext xmlns:c16="http://schemas.microsoft.com/office/drawing/2014/chart" uri="{C3380CC4-5D6E-409C-BE32-E72D297353CC}">
              <c16:uniqueId val="{00000001-7817-47F0-8775-27B17C01F0AD}"/>
            </c:ext>
          </c:extLst>
        </c:ser>
        <c:ser>
          <c:idx val="2"/>
          <c:order val="2"/>
          <c:tx>
            <c:v>Standard</c:v>
          </c:tx>
          <c:spPr>
            <a:ln w="57150" cap="rnd">
              <a:solidFill>
                <a:schemeClr val="bg1">
                  <a:lumMod val="65000"/>
                </a:schemeClr>
              </a:solidFill>
              <a:round/>
            </a:ln>
            <a:effectLst/>
          </c:spPr>
          <c:marker>
            <c:symbol val="circle"/>
            <c:size val="5"/>
            <c:spPr>
              <a:solidFill>
                <a:schemeClr val="accent3"/>
              </a:solidFill>
              <a:ln w="9525">
                <a:solidFill>
                  <a:schemeClr val="accent3"/>
                </a:solidFill>
              </a:ln>
              <a:effectLst/>
            </c:spPr>
          </c:marker>
          <c:dPt>
            <c:idx val="2"/>
            <c:marker>
              <c:symbol val="circle"/>
              <c:size val="5"/>
              <c:spPr>
                <a:solidFill>
                  <a:schemeClr val="accent3"/>
                </a:solidFill>
                <a:ln w="9525">
                  <a:solidFill>
                    <a:schemeClr val="accent3"/>
                  </a:solidFill>
                </a:ln>
                <a:effectLst/>
              </c:spPr>
            </c:marker>
            <c:bubble3D val="0"/>
            <c:spPr>
              <a:ln w="69850" cap="rnd">
                <a:solidFill>
                  <a:schemeClr val="bg1">
                    <a:lumMod val="65000"/>
                  </a:schemeClr>
                </a:solidFill>
                <a:round/>
              </a:ln>
              <a:effectLst/>
            </c:spPr>
            <c:extLst>
              <c:ext xmlns:c16="http://schemas.microsoft.com/office/drawing/2014/chart" uri="{C3380CC4-5D6E-409C-BE32-E72D297353CC}">
                <c16:uniqueId val="{00000003-7817-47F0-8775-27B17C01F0AD}"/>
              </c:ext>
            </c:extLst>
          </c:dPt>
          <c:xVal>
            <c:numRef>
              <c:f>TrvTim24!$W$3:$W$963</c:f>
              <c:numCache>
                <c:formatCode>General</c:formatCode>
                <c:ptCount val="961"/>
                <c:pt idx="0">
                  <c:v>7.1989999999999997E-3</c:v>
                </c:pt>
                <c:pt idx="1">
                  <c:v>1.035E-2</c:v>
                </c:pt>
                <c:pt idx="2">
                  <c:v>1.4815E-2</c:v>
                </c:pt>
                <c:pt idx="3">
                  <c:v>1.4815E-2</c:v>
                </c:pt>
                <c:pt idx="4">
                  <c:v>1.5054E-2</c:v>
                </c:pt>
                <c:pt idx="5">
                  <c:v>1.8749999999999999E-2</c:v>
                </c:pt>
                <c:pt idx="6">
                  <c:v>1.9057000000000001E-2</c:v>
                </c:pt>
                <c:pt idx="7">
                  <c:v>2.3768000000000001E-2</c:v>
                </c:pt>
                <c:pt idx="8">
                  <c:v>2.3942999999999999E-2</c:v>
                </c:pt>
                <c:pt idx="9">
                  <c:v>2.7348999999999998E-2</c:v>
                </c:pt>
                <c:pt idx="10">
                  <c:v>2.8961000000000001E-2</c:v>
                </c:pt>
                <c:pt idx="11">
                  <c:v>3.1468000000000003E-2</c:v>
                </c:pt>
                <c:pt idx="12">
                  <c:v>3.5129000000000001E-2</c:v>
                </c:pt>
                <c:pt idx="13">
                  <c:v>3.5490000000000001E-2</c:v>
                </c:pt>
                <c:pt idx="14">
                  <c:v>3.5494999999999999E-2</c:v>
                </c:pt>
                <c:pt idx="15">
                  <c:v>3.7802000000000002E-2</c:v>
                </c:pt>
                <c:pt idx="16">
                  <c:v>3.9565000000000003E-2</c:v>
                </c:pt>
                <c:pt idx="17">
                  <c:v>4.4427000000000001E-2</c:v>
                </c:pt>
                <c:pt idx="18">
                  <c:v>4.5277999999999999E-2</c:v>
                </c:pt>
                <c:pt idx="19">
                  <c:v>4.6165999999999999E-2</c:v>
                </c:pt>
                <c:pt idx="20">
                  <c:v>4.6507E-2</c:v>
                </c:pt>
                <c:pt idx="21">
                  <c:v>4.7539999999999999E-2</c:v>
                </c:pt>
                <c:pt idx="22">
                  <c:v>5.2130000000000003E-2</c:v>
                </c:pt>
                <c:pt idx="23">
                  <c:v>5.8713000000000001E-2</c:v>
                </c:pt>
                <c:pt idx="24">
                  <c:v>5.9421000000000002E-2</c:v>
                </c:pt>
                <c:pt idx="25">
                  <c:v>6.5086000000000005E-2</c:v>
                </c:pt>
                <c:pt idx="26">
                  <c:v>6.6742999999999997E-2</c:v>
                </c:pt>
                <c:pt idx="27">
                  <c:v>6.6742999999999997E-2</c:v>
                </c:pt>
                <c:pt idx="28">
                  <c:v>6.9308999999999996E-2</c:v>
                </c:pt>
                <c:pt idx="29">
                  <c:v>7.1916999999999995E-2</c:v>
                </c:pt>
                <c:pt idx="30">
                  <c:v>7.2528999999999996E-2</c:v>
                </c:pt>
                <c:pt idx="31">
                  <c:v>7.6725000000000002E-2</c:v>
                </c:pt>
                <c:pt idx="32">
                  <c:v>7.9324000000000006E-2</c:v>
                </c:pt>
                <c:pt idx="33">
                  <c:v>8.3612000000000006E-2</c:v>
                </c:pt>
                <c:pt idx="34">
                  <c:v>8.4013000000000004E-2</c:v>
                </c:pt>
                <c:pt idx="35">
                  <c:v>8.4428000000000003E-2</c:v>
                </c:pt>
                <c:pt idx="36">
                  <c:v>8.7561E-2</c:v>
                </c:pt>
                <c:pt idx="37">
                  <c:v>9.0284000000000003E-2</c:v>
                </c:pt>
                <c:pt idx="38">
                  <c:v>9.2934000000000003E-2</c:v>
                </c:pt>
                <c:pt idx="39">
                  <c:v>9.3373999999999999E-2</c:v>
                </c:pt>
                <c:pt idx="40">
                  <c:v>9.4022999999999995E-2</c:v>
                </c:pt>
                <c:pt idx="41">
                  <c:v>9.9031999999999995E-2</c:v>
                </c:pt>
                <c:pt idx="42">
                  <c:v>0.10084899999999999</c:v>
                </c:pt>
                <c:pt idx="43">
                  <c:v>0.104561</c:v>
                </c:pt>
                <c:pt idx="44">
                  <c:v>0.106695</c:v>
                </c:pt>
                <c:pt idx="45">
                  <c:v>0.108484</c:v>
                </c:pt>
                <c:pt idx="46">
                  <c:v>0.111939</c:v>
                </c:pt>
                <c:pt idx="47">
                  <c:v>0.112417</c:v>
                </c:pt>
                <c:pt idx="48">
                  <c:v>0.115247</c:v>
                </c:pt>
                <c:pt idx="49">
                  <c:v>0.11607000000000001</c:v>
                </c:pt>
                <c:pt idx="50">
                  <c:v>0.118251</c:v>
                </c:pt>
                <c:pt idx="51">
                  <c:v>0.120048</c:v>
                </c:pt>
                <c:pt idx="52">
                  <c:v>0.12482600000000001</c:v>
                </c:pt>
                <c:pt idx="53">
                  <c:v>0.125613</c:v>
                </c:pt>
                <c:pt idx="54">
                  <c:v>0.12660199999999999</c:v>
                </c:pt>
                <c:pt idx="55">
                  <c:v>0.127746</c:v>
                </c:pt>
                <c:pt idx="56">
                  <c:v>0.12883800000000001</c:v>
                </c:pt>
                <c:pt idx="57">
                  <c:v>0.13164100000000001</c:v>
                </c:pt>
                <c:pt idx="58">
                  <c:v>0.13545599999999999</c:v>
                </c:pt>
                <c:pt idx="59">
                  <c:v>0.13680500000000001</c:v>
                </c:pt>
                <c:pt idx="60">
                  <c:v>0.13714799999999999</c:v>
                </c:pt>
                <c:pt idx="61">
                  <c:v>0.139349</c:v>
                </c:pt>
                <c:pt idx="62">
                  <c:v>0.14094200000000001</c:v>
                </c:pt>
                <c:pt idx="63">
                  <c:v>0.142262</c:v>
                </c:pt>
                <c:pt idx="64">
                  <c:v>0.14480299999999999</c:v>
                </c:pt>
                <c:pt idx="65">
                  <c:v>0.145732</c:v>
                </c:pt>
                <c:pt idx="66">
                  <c:v>0.14780599999999999</c:v>
                </c:pt>
                <c:pt idx="67">
                  <c:v>0.148671</c:v>
                </c:pt>
                <c:pt idx="68">
                  <c:v>0.14897099999999999</c:v>
                </c:pt>
                <c:pt idx="69">
                  <c:v>0.15452399999999999</c:v>
                </c:pt>
                <c:pt idx="70">
                  <c:v>0.155057</c:v>
                </c:pt>
                <c:pt idx="71">
                  <c:v>0.157661</c:v>
                </c:pt>
                <c:pt idx="72">
                  <c:v>0.16694600000000001</c:v>
                </c:pt>
                <c:pt idx="73">
                  <c:v>0.168128</c:v>
                </c:pt>
                <c:pt idx="74">
                  <c:v>0.16972499999999999</c:v>
                </c:pt>
                <c:pt idx="75">
                  <c:v>0.169849</c:v>
                </c:pt>
                <c:pt idx="76">
                  <c:v>0.16991200000000001</c:v>
                </c:pt>
                <c:pt idx="77">
                  <c:v>0.171011</c:v>
                </c:pt>
                <c:pt idx="78">
                  <c:v>0.172013</c:v>
                </c:pt>
                <c:pt idx="79">
                  <c:v>0.17204700000000001</c:v>
                </c:pt>
                <c:pt idx="80">
                  <c:v>0.18675900000000001</c:v>
                </c:pt>
                <c:pt idx="81">
                  <c:v>0.187474</c:v>
                </c:pt>
                <c:pt idx="82">
                  <c:v>0.187477</c:v>
                </c:pt>
                <c:pt idx="83">
                  <c:v>0.195354</c:v>
                </c:pt>
                <c:pt idx="84">
                  <c:v>0.20369999999999999</c:v>
                </c:pt>
                <c:pt idx="85">
                  <c:v>0.203953</c:v>
                </c:pt>
                <c:pt idx="86">
                  <c:v>0.203953</c:v>
                </c:pt>
                <c:pt idx="87">
                  <c:v>0.205343</c:v>
                </c:pt>
                <c:pt idx="88">
                  <c:v>0.20758799999999999</c:v>
                </c:pt>
                <c:pt idx="89">
                  <c:v>0.213389</c:v>
                </c:pt>
                <c:pt idx="90">
                  <c:v>0.21646000000000001</c:v>
                </c:pt>
                <c:pt idx="91">
                  <c:v>0.219282</c:v>
                </c:pt>
                <c:pt idx="92">
                  <c:v>0.22131799999999999</c:v>
                </c:pt>
                <c:pt idx="93">
                  <c:v>0.223187</c:v>
                </c:pt>
                <c:pt idx="94">
                  <c:v>0.227159</c:v>
                </c:pt>
                <c:pt idx="95">
                  <c:v>0.228876</c:v>
                </c:pt>
                <c:pt idx="96">
                  <c:v>0.23225199999999999</c:v>
                </c:pt>
                <c:pt idx="97">
                  <c:v>0.23321700000000001</c:v>
                </c:pt>
                <c:pt idx="98">
                  <c:v>0.2334</c:v>
                </c:pt>
                <c:pt idx="99">
                  <c:v>0.233956</c:v>
                </c:pt>
                <c:pt idx="100">
                  <c:v>0.237902</c:v>
                </c:pt>
                <c:pt idx="101">
                  <c:v>0.244062</c:v>
                </c:pt>
                <c:pt idx="102">
                  <c:v>0.24771199999999999</c:v>
                </c:pt>
                <c:pt idx="103">
                  <c:v>0.25218699999999999</c:v>
                </c:pt>
                <c:pt idx="104">
                  <c:v>0.252967</c:v>
                </c:pt>
                <c:pt idx="105">
                  <c:v>0.25627</c:v>
                </c:pt>
                <c:pt idx="106">
                  <c:v>0.25731799999999999</c:v>
                </c:pt>
                <c:pt idx="107">
                  <c:v>0.25812000000000002</c:v>
                </c:pt>
                <c:pt idx="108">
                  <c:v>0.258322</c:v>
                </c:pt>
                <c:pt idx="109">
                  <c:v>0.26018000000000002</c:v>
                </c:pt>
                <c:pt idx="110">
                  <c:v>0.26289499999999999</c:v>
                </c:pt>
                <c:pt idx="111">
                  <c:v>0.26627099999999998</c:v>
                </c:pt>
                <c:pt idx="112">
                  <c:v>0.26777800000000002</c:v>
                </c:pt>
                <c:pt idx="113">
                  <c:v>0.267847</c:v>
                </c:pt>
                <c:pt idx="114">
                  <c:v>0.27042500000000003</c:v>
                </c:pt>
                <c:pt idx="115">
                  <c:v>0.27264899999999997</c:v>
                </c:pt>
                <c:pt idx="116">
                  <c:v>0.27671400000000002</c:v>
                </c:pt>
                <c:pt idx="117">
                  <c:v>0.280358</c:v>
                </c:pt>
                <c:pt idx="118">
                  <c:v>0.28961999999999999</c:v>
                </c:pt>
                <c:pt idx="119">
                  <c:v>0.29017100000000001</c:v>
                </c:pt>
                <c:pt idx="120">
                  <c:v>0.29118500000000003</c:v>
                </c:pt>
                <c:pt idx="121">
                  <c:v>0.29415799999999998</c:v>
                </c:pt>
                <c:pt idx="122">
                  <c:v>0.302342</c:v>
                </c:pt>
                <c:pt idx="123">
                  <c:v>0.30337199999999998</c:v>
                </c:pt>
                <c:pt idx="124">
                  <c:v>0.303755</c:v>
                </c:pt>
                <c:pt idx="125">
                  <c:v>0.30464400000000003</c:v>
                </c:pt>
                <c:pt idx="126">
                  <c:v>0.30553200000000003</c:v>
                </c:pt>
                <c:pt idx="127">
                  <c:v>0.30587500000000001</c:v>
                </c:pt>
                <c:pt idx="128">
                  <c:v>0.30903799999999998</c:v>
                </c:pt>
                <c:pt idx="129">
                  <c:v>0.31019099999999999</c:v>
                </c:pt>
                <c:pt idx="130">
                  <c:v>0.315328</c:v>
                </c:pt>
                <c:pt idx="131">
                  <c:v>0.315496</c:v>
                </c:pt>
                <c:pt idx="132">
                  <c:v>0.31701299999999999</c:v>
                </c:pt>
                <c:pt idx="133">
                  <c:v>0.32790799999999998</c:v>
                </c:pt>
                <c:pt idx="134">
                  <c:v>0.332459</c:v>
                </c:pt>
                <c:pt idx="135">
                  <c:v>0.33813799999999999</c:v>
                </c:pt>
                <c:pt idx="136">
                  <c:v>0.33864499999999997</c:v>
                </c:pt>
                <c:pt idx="137">
                  <c:v>0.34084399999999998</c:v>
                </c:pt>
                <c:pt idx="138">
                  <c:v>0.344495</c:v>
                </c:pt>
                <c:pt idx="139">
                  <c:v>0.34835100000000002</c:v>
                </c:pt>
                <c:pt idx="140">
                  <c:v>0.34838400000000003</c:v>
                </c:pt>
                <c:pt idx="141">
                  <c:v>0.34891299999999997</c:v>
                </c:pt>
                <c:pt idx="142">
                  <c:v>0.35313800000000001</c:v>
                </c:pt>
                <c:pt idx="143">
                  <c:v>0.353827</c:v>
                </c:pt>
                <c:pt idx="144">
                  <c:v>0.35450500000000001</c:v>
                </c:pt>
                <c:pt idx="145">
                  <c:v>0.35516199999999998</c:v>
                </c:pt>
                <c:pt idx="146">
                  <c:v>0.35641</c:v>
                </c:pt>
                <c:pt idx="147">
                  <c:v>0.35702099999999998</c:v>
                </c:pt>
                <c:pt idx="148">
                  <c:v>0.36071399999999998</c:v>
                </c:pt>
                <c:pt idx="149">
                  <c:v>0.36332700000000001</c:v>
                </c:pt>
                <c:pt idx="150">
                  <c:v>0.36370200000000003</c:v>
                </c:pt>
                <c:pt idx="151">
                  <c:v>0.36915100000000001</c:v>
                </c:pt>
                <c:pt idx="152">
                  <c:v>0.36945699999999998</c:v>
                </c:pt>
                <c:pt idx="153">
                  <c:v>0.37238700000000002</c:v>
                </c:pt>
                <c:pt idx="154">
                  <c:v>0.37394500000000003</c:v>
                </c:pt>
                <c:pt idx="155">
                  <c:v>0.37431599999999998</c:v>
                </c:pt>
                <c:pt idx="156">
                  <c:v>0.37489099999999997</c:v>
                </c:pt>
                <c:pt idx="157">
                  <c:v>0.375338</c:v>
                </c:pt>
                <c:pt idx="158">
                  <c:v>0.37559399999999998</c:v>
                </c:pt>
                <c:pt idx="159">
                  <c:v>0.376442</c:v>
                </c:pt>
                <c:pt idx="160">
                  <c:v>0.38062299999999999</c:v>
                </c:pt>
                <c:pt idx="161">
                  <c:v>0.38119900000000001</c:v>
                </c:pt>
                <c:pt idx="162">
                  <c:v>0.388183</c:v>
                </c:pt>
                <c:pt idx="163">
                  <c:v>0.38894400000000001</c:v>
                </c:pt>
                <c:pt idx="164">
                  <c:v>0.389961</c:v>
                </c:pt>
                <c:pt idx="165">
                  <c:v>0.39272299999999999</c:v>
                </c:pt>
                <c:pt idx="166">
                  <c:v>0.39548499999999998</c:v>
                </c:pt>
                <c:pt idx="167">
                  <c:v>0.395762</c:v>
                </c:pt>
                <c:pt idx="168">
                  <c:v>0.39598800000000001</c:v>
                </c:pt>
                <c:pt idx="169">
                  <c:v>0.39924900000000002</c:v>
                </c:pt>
                <c:pt idx="170">
                  <c:v>0.40454299999999999</c:v>
                </c:pt>
                <c:pt idx="171">
                  <c:v>0.407111</c:v>
                </c:pt>
                <c:pt idx="172">
                  <c:v>0.40732499999999999</c:v>
                </c:pt>
                <c:pt idx="173">
                  <c:v>0.40751199999999999</c:v>
                </c:pt>
                <c:pt idx="174">
                  <c:v>0.41362199999999999</c:v>
                </c:pt>
                <c:pt idx="175">
                  <c:v>0.41439199999999998</c:v>
                </c:pt>
                <c:pt idx="176">
                  <c:v>0.41705199999999998</c:v>
                </c:pt>
                <c:pt idx="177">
                  <c:v>0.41995500000000002</c:v>
                </c:pt>
                <c:pt idx="178">
                  <c:v>0.42339199999999999</c:v>
                </c:pt>
                <c:pt idx="179">
                  <c:v>0.42614299999999999</c:v>
                </c:pt>
                <c:pt idx="180">
                  <c:v>0.43362000000000001</c:v>
                </c:pt>
                <c:pt idx="181">
                  <c:v>0.43362000000000001</c:v>
                </c:pt>
                <c:pt idx="182">
                  <c:v>0.43791000000000002</c:v>
                </c:pt>
                <c:pt idx="183">
                  <c:v>0.438083</c:v>
                </c:pt>
                <c:pt idx="184">
                  <c:v>0.43812299999999998</c:v>
                </c:pt>
                <c:pt idx="185">
                  <c:v>0.44119199999999997</c:v>
                </c:pt>
                <c:pt idx="186">
                  <c:v>0.44888899999999998</c:v>
                </c:pt>
                <c:pt idx="187">
                  <c:v>0.44888899999999998</c:v>
                </c:pt>
                <c:pt idx="188">
                  <c:v>0.44966</c:v>
                </c:pt>
                <c:pt idx="189">
                  <c:v>0.45268599999999998</c:v>
                </c:pt>
                <c:pt idx="190">
                  <c:v>0.45688099999999998</c:v>
                </c:pt>
                <c:pt idx="191">
                  <c:v>0.45799600000000001</c:v>
                </c:pt>
                <c:pt idx="192">
                  <c:v>0.46015299999999998</c:v>
                </c:pt>
                <c:pt idx="193">
                  <c:v>0.46090999999999999</c:v>
                </c:pt>
                <c:pt idx="194">
                  <c:v>0.46140399999999998</c:v>
                </c:pt>
                <c:pt idx="195">
                  <c:v>0.463142</c:v>
                </c:pt>
                <c:pt idx="196">
                  <c:v>0.466557</c:v>
                </c:pt>
                <c:pt idx="197">
                  <c:v>0.46892600000000001</c:v>
                </c:pt>
                <c:pt idx="198">
                  <c:v>0.47493200000000002</c:v>
                </c:pt>
                <c:pt idx="199">
                  <c:v>0.48371500000000001</c:v>
                </c:pt>
                <c:pt idx="200">
                  <c:v>0.48411399999999999</c:v>
                </c:pt>
                <c:pt idx="201">
                  <c:v>0.48733500000000002</c:v>
                </c:pt>
                <c:pt idx="202">
                  <c:v>0.489176</c:v>
                </c:pt>
                <c:pt idx="203">
                  <c:v>0.49135600000000001</c:v>
                </c:pt>
                <c:pt idx="204">
                  <c:v>0.49465399999999998</c:v>
                </c:pt>
                <c:pt idx="205">
                  <c:v>0.50200100000000003</c:v>
                </c:pt>
                <c:pt idx="206">
                  <c:v>0.50669500000000001</c:v>
                </c:pt>
                <c:pt idx="207">
                  <c:v>0.51215200000000005</c:v>
                </c:pt>
                <c:pt idx="208">
                  <c:v>0.51585499999999995</c:v>
                </c:pt>
                <c:pt idx="209">
                  <c:v>0.51876800000000001</c:v>
                </c:pt>
                <c:pt idx="210">
                  <c:v>0.51894099999999999</c:v>
                </c:pt>
                <c:pt idx="211">
                  <c:v>0.52405299999999999</c:v>
                </c:pt>
                <c:pt idx="212">
                  <c:v>0.52585199999999999</c:v>
                </c:pt>
                <c:pt idx="213">
                  <c:v>0.52992600000000001</c:v>
                </c:pt>
                <c:pt idx="214">
                  <c:v>0.53120500000000004</c:v>
                </c:pt>
                <c:pt idx="215">
                  <c:v>0.53295499999999996</c:v>
                </c:pt>
                <c:pt idx="216">
                  <c:v>0.53295899999999996</c:v>
                </c:pt>
                <c:pt idx="217">
                  <c:v>0.53300700000000001</c:v>
                </c:pt>
                <c:pt idx="218">
                  <c:v>0.53345100000000001</c:v>
                </c:pt>
                <c:pt idx="219">
                  <c:v>0.53547900000000004</c:v>
                </c:pt>
                <c:pt idx="220">
                  <c:v>0.53723699999999996</c:v>
                </c:pt>
                <c:pt idx="221">
                  <c:v>0.53801399999999999</c:v>
                </c:pt>
                <c:pt idx="222">
                  <c:v>0.53848799999999997</c:v>
                </c:pt>
                <c:pt idx="223">
                  <c:v>0.54191199999999995</c:v>
                </c:pt>
                <c:pt idx="224">
                  <c:v>0.54654199999999997</c:v>
                </c:pt>
                <c:pt idx="225">
                  <c:v>0.55087699999999995</c:v>
                </c:pt>
                <c:pt idx="226">
                  <c:v>0.55166099999999996</c:v>
                </c:pt>
                <c:pt idx="227">
                  <c:v>0.55363200000000001</c:v>
                </c:pt>
                <c:pt idx="228">
                  <c:v>0.55363200000000001</c:v>
                </c:pt>
                <c:pt idx="229">
                  <c:v>0.55563399999999996</c:v>
                </c:pt>
                <c:pt idx="230">
                  <c:v>0.55575699999999995</c:v>
                </c:pt>
                <c:pt idx="231">
                  <c:v>0.55671700000000002</c:v>
                </c:pt>
                <c:pt idx="232">
                  <c:v>0.558423</c:v>
                </c:pt>
                <c:pt idx="233">
                  <c:v>0.561195</c:v>
                </c:pt>
                <c:pt idx="234">
                  <c:v>0.56408000000000003</c:v>
                </c:pt>
                <c:pt idx="235">
                  <c:v>0.564917</c:v>
                </c:pt>
                <c:pt idx="236">
                  <c:v>0.56626900000000002</c:v>
                </c:pt>
                <c:pt idx="237">
                  <c:v>0.56649499999999997</c:v>
                </c:pt>
                <c:pt idx="238">
                  <c:v>0.56786499999999995</c:v>
                </c:pt>
                <c:pt idx="239">
                  <c:v>0.56842000000000004</c:v>
                </c:pt>
                <c:pt idx="240">
                  <c:v>0.57315300000000002</c:v>
                </c:pt>
                <c:pt idx="241">
                  <c:v>0.57372800000000002</c:v>
                </c:pt>
                <c:pt idx="242">
                  <c:v>0.57718800000000003</c:v>
                </c:pt>
                <c:pt idx="243">
                  <c:v>0.58260400000000001</c:v>
                </c:pt>
                <c:pt idx="244">
                  <c:v>0.58380799999999999</c:v>
                </c:pt>
                <c:pt idx="245">
                  <c:v>0.58539099999999999</c:v>
                </c:pt>
                <c:pt idx="246">
                  <c:v>0.58549799999999996</c:v>
                </c:pt>
                <c:pt idx="247">
                  <c:v>0.58579999999999999</c:v>
                </c:pt>
                <c:pt idx="248">
                  <c:v>0.58583200000000002</c:v>
                </c:pt>
                <c:pt idx="249">
                  <c:v>0.58883700000000005</c:v>
                </c:pt>
                <c:pt idx="250">
                  <c:v>0.58971399999999996</c:v>
                </c:pt>
                <c:pt idx="251">
                  <c:v>0.597248</c:v>
                </c:pt>
                <c:pt idx="252">
                  <c:v>0.59828700000000001</c:v>
                </c:pt>
                <c:pt idx="253">
                  <c:v>0.60076399999999996</c:v>
                </c:pt>
                <c:pt idx="254">
                  <c:v>0.60320399999999996</c:v>
                </c:pt>
                <c:pt idx="255">
                  <c:v>0.60353999999999997</c:v>
                </c:pt>
                <c:pt idx="256">
                  <c:v>0.60465599999999997</c:v>
                </c:pt>
                <c:pt idx="257">
                  <c:v>0.60465599999999997</c:v>
                </c:pt>
                <c:pt idx="258">
                  <c:v>0.60684899999999997</c:v>
                </c:pt>
                <c:pt idx="259">
                  <c:v>0.60887100000000005</c:v>
                </c:pt>
                <c:pt idx="260">
                  <c:v>0.61442600000000003</c:v>
                </c:pt>
                <c:pt idx="261">
                  <c:v>0.62046199999999996</c:v>
                </c:pt>
                <c:pt idx="262">
                  <c:v>0.62656500000000004</c:v>
                </c:pt>
                <c:pt idx="263">
                  <c:v>0.629023</c:v>
                </c:pt>
                <c:pt idx="264">
                  <c:v>0.629332</c:v>
                </c:pt>
                <c:pt idx="265">
                  <c:v>0.62972300000000003</c:v>
                </c:pt>
                <c:pt idx="266">
                  <c:v>0.631328</c:v>
                </c:pt>
                <c:pt idx="267">
                  <c:v>0.63132999999999995</c:v>
                </c:pt>
                <c:pt idx="268">
                  <c:v>0.63641400000000004</c:v>
                </c:pt>
                <c:pt idx="269">
                  <c:v>0.64517000000000002</c:v>
                </c:pt>
                <c:pt idx="270">
                  <c:v>0.65868000000000004</c:v>
                </c:pt>
                <c:pt idx="271">
                  <c:v>0.66655699999999996</c:v>
                </c:pt>
                <c:pt idx="272">
                  <c:v>0.667493</c:v>
                </c:pt>
                <c:pt idx="273">
                  <c:v>0.67438200000000004</c:v>
                </c:pt>
                <c:pt idx="274">
                  <c:v>0.68086100000000005</c:v>
                </c:pt>
                <c:pt idx="275">
                  <c:v>0.68097200000000002</c:v>
                </c:pt>
                <c:pt idx="276">
                  <c:v>0.68535999999999997</c:v>
                </c:pt>
                <c:pt idx="277">
                  <c:v>0.68876899999999996</c:v>
                </c:pt>
                <c:pt idx="278">
                  <c:v>0.68909600000000004</c:v>
                </c:pt>
                <c:pt idx="279">
                  <c:v>0.69373499999999999</c:v>
                </c:pt>
                <c:pt idx="280">
                  <c:v>0.69741600000000004</c:v>
                </c:pt>
                <c:pt idx="281">
                  <c:v>0.69934700000000005</c:v>
                </c:pt>
                <c:pt idx="282">
                  <c:v>0.70301100000000005</c:v>
                </c:pt>
                <c:pt idx="283">
                  <c:v>0.70503199999999999</c:v>
                </c:pt>
                <c:pt idx="284">
                  <c:v>0.70557400000000003</c:v>
                </c:pt>
                <c:pt idx="285">
                  <c:v>0.70673799999999998</c:v>
                </c:pt>
                <c:pt idx="286">
                  <c:v>0.70673799999999998</c:v>
                </c:pt>
                <c:pt idx="287">
                  <c:v>0.71026</c:v>
                </c:pt>
                <c:pt idx="288">
                  <c:v>0.72284499999999996</c:v>
                </c:pt>
                <c:pt idx="289">
                  <c:v>0.72998700000000005</c:v>
                </c:pt>
                <c:pt idx="290">
                  <c:v>0.730541</c:v>
                </c:pt>
                <c:pt idx="291">
                  <c:v>0.730599</c:v>
                </c:pt>
                <c:pt idx="292">
                  <c:v>0.73304599999999998</c:v>
                </c:pt>
                <c:pt idx="293">
                  <c:v>0.73304599999999998</c:v>
                </c:pt>
                <c:pt idx="294">
                  <c:v>0.73685</c:v>
                </c:pt>
                <c:pt idx="295">
                  <c:v>0.73793900000000001</c:v>
                </c:pt>
                <c:pt idx="296">
                  <c:v>0.73972800000000005</c:v>
                </c:pt>
                <c:pt idx="297">
                  <c:v>0.74551400000000001</c:v>
                </c:pt>
                <c:pt idx="298">
                  <c:v>0.74599700000000002</c:v>
                </c:pt>
                <c:pt idx="299">
                  <c:v>0.74792400000000003</c:v>
                </c:pt>
                <c:pt idx="300">
                  <c:v>0.74862499999999998</c:v>
                </c:pt>
                <c:pt idx="301">
                  <c:v>0.74878400000000001</c:v>
                </c:pt>
                <c:pt idx="302">
                  <c:v>0.74967200000000001</c:v>
                </c:pt>
                <c:pt idx="303">
                  <c:v>0.75726700000000002</c:v>
                </c:pt>
                <c:pt idx="304">
                  <c:v>0.75788100000000003</c:v>
                </c:pt>
                <c:pt idx="305">
                  <c:v>0.76523600000000003</c:v>
                </c:pt>
                <c:pt idx="306">
                  <c:v>0.76676500000000003</c:v>
                </c:pt>
                <c:pt idx="307">
                  <c:v>0.77117599999999997</c:v>
                </c:pt>
                <c:pt idx="308">
                  <c:v>0.77217499999999994</c:v>
                </c:pt>
                <c:pt idx="309">
                  <c:v>0.77465099999999998</c:v>
                </c:pt>
                <c:pt idx="310">
                  <c:v>0.78314399999999995</c:v>
                </c:pt>
                <c:pt idx="311">
                  <c:v>0.78929199999999999</c:v>
                </c:pt>
                <c:pt idx="312">
                  <c:v>0.78929199999999999</c:v>
                </c:pt>
                <c:pt idx="313">
                  <c:v>0.79191999999999996</c:v>
                </c:pt>
                <c:pt idx="314">
                  <c:v>0.79753799999999997</c:v>
                </c:pt>
                <c:pt idx="315">
                  <c:v>0.79973799999999995</c:v>
                </c:pt>
                <c:pt idx="316">
                  <c:v>0.80119300000000004</c:v>
                </c:pt>
                <c:pt idx="317">
                  <c:v>0.80318299999999998</c:v>
                </c:pt>
                <c:pt idx="318">
                  <c:v>0.80423500000000003</c:v>
                </c:pt>
                <c:pt idx="319">
                  <c:v>0.80499699999999996</c:v>
                </c:pt>
                <c:pt idx="320">
                  <c:v>0.80784699999999998</c:v>
                </c:pt>
                <c:pt idx="321">
                  <c:v>0.80784699999999998</c:v>
                </c:pt>
                <c:pt idx="322">
                  <c:v>0.81304299999999996</c:v>
                </c:pt>
                <c:pt idx="323">
                  <c:v>0.81602600000000003</c:v>
                </c:pt>
                <c:pt idx="324">
                  <c:v>0.83663399999999999</c:v>
                </c:pt>
                <c:pt idx="325">
                  <c:v>0.83889999999999998</c:v>
                </c:pt>
                <c:pt idx="326">
                  <c:v>0.84192199999999995</c:v>
                </c:pt>
                <c:pt idx="327">
                  <c:v>0.84192199999999995</c:v>
                </c:pt>
                <c:pt idx="328">
                  <c:v>0.84625700000000004</c:v>
                </c:pt>
                <c:pt idx="329">
                  <c:v>0.85412999999999994</c:v>
                </c:pt>
                <c:pt idx="330">
                  <c:v>0.86092900000000006</c:v>
                </c:pt>
                <c:pt idx="331">
                  <c:v>0.86125200000000002</c:v>
                </c:pt>
                <c:pt idx="332">
                  <c:v>0.86145799999999995</c:v>
                </c:pt>
                <c:pt idx="333">
                  <c:v>0.86955800000000005</c:v>
                </c:pt>
                <c:pt idx="334">
                  <c:v>0.87099300000000002</c:v>
                </c:pt>
                <c:pt idx="335">
                  <c:v>0.87151500000000004</c:v>
                </c:pt>
                <c:pt idx="336">
                  <c:v>0.87754699999999997</c:v>
                </c:pt>
                <c:pt idx="337">
                  <c:v>0.88084799999999996</c:v>
                </c:pt>
                <c:pt idx="338">
                  <c:v>0.88921300000000003</c:v>
                </c:pt>
                <c:pt idx="339">
                  <c:v>0.89253300000000002</c:v>
                </c:pt>
                <c:pt idx="340">
                  <c:v>0.90639700000000001</c:v>
                </c:pt>
                <c:pt idx="341">
                  <c:v>0.90702199999999999</c:v>
                </c:pt>
                <c:pt idx="342">
                  <c:v>0.91792300000000004</c:v>
                </c:pt>
                <c:pt idx="343">
                  <c:v>0.91999699999999995</c:v>
                </c:pt>
                <c:pt idx="344">
                  <c:v>0.92498899999999995</c:v>
                </c:pt>
                <c:pt idx="345">
                  <c:v>0.93074699999999999</c:v>
                </c:pt>
                <c:pt idx="346">
                  <c:v>0.93155600000000005</c:v>
                </c:pt>
                <c:pt idx="347">
                  <c:v>0.94083499999999998</c:v>
                </c:pt>
                <c:pt idx="348">
                  <c:v>0.942778</c:v>
                </c:pt>
                <c:pt idx="349">
                  <c:v>0.94608000000000003</c:v>
                </c:pt>
                <c:pt idx="350">
                  <c:v>0.94957499999999995</c:v>
                </c:pt>
                <c:pt idx="351">
                  <c:v>0.95844300000000004</c:v>
                </c:pt>
                <c:pt idx="352">
                  <c:v>0.96292100000000003</c:v>
                </c:pt>
                <c:pt idx="353">
                  <c:v>0.96785500000000002</c:v>
                </c:pt>
                <c:pt idx="354">
                  <c:v>0.97336400000000001</c:v>
                </c:pt>
                <c:pt idx="355">
                  <c:v>0.97494199999999998</c:v>
                </c:pt>
                <c:pt idx="356">
                  <c:v>0.97663500000000003</c:v>
                </c:pt>
                <c:pt idx="357">
                  <c:v>0.97880699999999998</c:v>
                </c:pt>
                <c:pt idx="358">
                  <c:v>0.98251100000000002</c:v>
                </c:pt>
                <c:pt idx="359">
                  <c:v>0.98343100000000006</c:v>
                </c:pt>
                <c:pt idx="360">
                  <c:v>0.99171299999999996</c:v>
                </c:pt>
                <c:pt idx="361">
                  <c:v>0.99805200000000005</c:v>
                </c:pt>
                <c:pt idx="362">
                  <c:v>0.99865199999999998</c:v>
                </c:pt>
                <c:pt idx="363">
                  <c:v>1.003501</c:v>
                </c:pt>
                <c:pt idx="364">
                  <c:v>1.0039039999999999</c:v>
                </c:pt>
                <c:pt idx="365">
                  <c:v>1.0054909999999999</c:v>
                </c:pt>
                <c:pt idx="366">
                  <c:v>1.0089170000000001</c:v>
                </c:pt>
                <c:pt idx="367">
                  <c:v>1.01064</c:v>
                </c:pt>
                <c:pt idx="368">
                  <c:v>1.0115099999999999</c:v>
                </c:pt>
                <c:pt idx="369">
                  <c:v>1.011639</c:v>
                </c:pt>
                <c:pt idx="370">
                  <c:v>1.017838</c:v>
                </c:pt>
                <c:pt idx="371">
                  <c:v>1.01919</c:v>
                </c:pt>
                <c:pt idx="372">
                  <c:v>1.0248679999999999</c:v>
                </c:pt>
                <c:pt idx="373">
                  <c:v>1.0289079999999999</c:v>
                </c:pt>
                <c:pt idx="374">
                  <c:v>1.0289079999999999</c:v>
                </c:pt>
                <c:pt idx="375">
                  <c:v>1.029936</c:v>
                </c:pt>
                <c:pt idx="376">
                  <c:v>1.031358</c:v>
                </c:pt>
                <c:pt idx="377">
                  <c:v>1.0386949999999999</c:v>
                </c:pt>
                <c:pt idx="378">
                  <c:v>1.041488</c:v>
                </c:pt>
                <c:pt idx="379">
                  <c:v>1.041488</c:v>
                </c:pt>
                <c:pt idx="380">
                  <c:v>1.0457259999999999</c:v>
                </c:pt>
                <c:pt idx="381">
                  <c:v>1.0497810000000001</c:v>
                </c:pt>
                <c:pt idx="382">
                  <c:v>1.052657</c:v>
                </c:pt>
                <c:pt idx="383">
                  <c:v>1.058022</c:v>
                </c:pt>
                <c:pt idx="384">
                  <c:v>1.0592619999999999</c:v>
                </c:pt>
                <c:pt idx="385">
                  <c:v>1.060319</c:v>
                </c:pt>
                <c:pt idx="386">
                  <c:v>1.065229</c:v>
                </c:pt>
                <c:pt idx="387">
                  <c:v>1.0689409999999999</c:v>
                </c:pt>
                <c:pt idx="388">
                  <c:v>1.0869580000000001</c:v>
                </c:pt>
                <c:pt idx="389">
                  <c:v>1.086981</c:v>
                </c:pt>
                <c:pt idx="390">
                  <c:v>1.088428</c:v>
                </c:pt>
                <c:pt idx="391">
                  <c:v>1.0927370000000001</c:v>
                </c:pt>
                <c:pt idx="392">
                  <c:v>1.0952470000000001</c:v>
                </c:pt>
                <c:pt idx="393">
                  <c:v>1.096044</c:v>
                </c:pt>
                <c:pt idx="394">
                  <c:v>1.0966610000000001</c:v>
                </c:pt>
                <c:pt idx="395">
                  <c:v>1.0966610000000001</c:v>
                </c:pt>
                <c:pt idx="396">
                  <c:v>1.098042</c:v>
                </c:pt>
                <c:pt idx="397">
                  <c:v>1.109092</c:v>
                </c:pt>
                <c:pt idx="398">
                  <c:v>1.1122179999999999</c:v>
                </c:pt>
                <c:pt idx="399">
                  <c:v>1.123734</c:v>
                </c:pt>
                <c:pt idx="400">
                  <c:v>1.1267929999999999</c:v>
                </c:pt>
                <c:pt idx="401">
                  <c:v>1.1412279999999999</c:v>
                </c:pt>
                <c:pt idx="402">
                  <c:v>1.1449229999999999</c:v>
                </c:pt>
                <c:pt idx="403">
                  <c:v>1.154307</c:v>
                </c:pt>
                <c:pt idx="404">
                  <c:v>1.1663680000000001</c:v>
                </c:pt>
                <c:pt idx="405">
                  <c:v>1.1669119999999999</c:v>
                </c:pt>
                <c:pt idx="406">
                  <c:v>1.1742360000000001</c:v>
                </c:pt>
                <c:pt idx="407">
                  <c:v>1.1832750000000001</c:v>
                </c:pt>
                <c:pt idx="408">
                  <c:v>1.187241</c:v>
                </c:pt>
                <c:pt idx="409">
                  <c:v>1.192186</c:v>
                </c:pt>
                <c:pt idx="410">
                  <c:v>1.1948890000000001</c:v>
                </c:pt>
                <c:pt idx="411">
                  <c:v>1.1953370000000001</c:v>
                </c:pt>
                <c:pt idx="412">
                  <c:v>1.19865</c:v>
                </c:pt>
                <c:pt idx="413">
                  <c:v>1.2006730000000001</c:v>
                </c:pt>
                <c:pt idx="414">
                  <c:v>1.2043779999999999</c:v>
                </c:pt>
                <c:pt idx="415">
                  <c:v>1.2183870000000001</c:v>
                </c:pt>
                <c:pt idx="416">
                  <c:v>1.221997</c:v>
                </c:pt>
                <c:pt idx="417">
                  <c:v>1.2234449999999999</c:v>
                </c:pt>
                <c:pt idx="418">
                  <c:v>1.229536</c:v>
                </c:pt>
                <c:pt idx="419">
                  <c:v>1.230065</c:v>
                </c:pt>
                <c:pt idx="420">
                  <c:v>1.2431179999999999</c:v>
                </c:pt>
                <c:pt idx="421">
                  <c:v>1.2431179999999999</c:v>
                </c:pt>
                <c:pt idx="422">
                  <c:v>1.2474430000000001</c:v>
                </c:pt>
                <c:pt idx="423">
                  <c:v>1.251471</c:v>
                </c:pt>
                <c:pt idx="424">
                  <c:v>1.2614620000000001</c:v>
                </c:pt>
                <c:pt idx="425">
                  <c:v>1.281026</c:v>
                </c:pt>
                <c:pt idx="426">
                  <c:v>1.281881</c:v>
                </c:pt>
                <c:pt idx="427">
                  <c:v>1.2820149999999999</c:v>
                </c:pt>
                <c:pt idx="428">
                  <c:v>1.2868029999999999</c:v>
                </c:pt>
                <c:pt idx="429">
                  <c:v>1.2971060000000001</c:v>
                </c:pt>
                <c:pt idx="430">
                  <c:v>1.305658</c:v>
                </c:pt>
                <c:pt idx="431">
                  <c:v>1.309377</c:v>
                </c:pt>
                <c:pt idx="432">
                  <c:v>1.315858</c:v>
                </c:pt>
                <c:pt idx="433">
                  <c:v>1.322697</c:v>
                </c:pt>
                <c:pt idx="434">
                  <c:v>1.3234619999999999</c:v>
                </c:pt>
                <c:pt idx="435">
                  <c:v>1.3262100000000001</c:v>
                </c:pt>
                <c:pt idx="436">
                  <c:v>1.3297840000000001</c:v>
                </c:pt>
                <c:pt idx="437">
                  <c:v>1.337842</c:v>
                </c:pt>
                <c:pt idx="438">
                  <c:v>1.3412900000000001</c:v>
                </c:pt>
                <c:pt idx="439">
                  <c:v>1.3642650000000001</c:v>
                </c:pt>
                <c:pt idx="440">
                  <c:v>1.373575</c:v>
                </c:pt>
                <c:pt idx="441">
                  <c:v>1.3744780000000001</c:v>
                </c:pt>
                <c:pt idx="442">
                  <c:v>1.391618</c:v>
                </c:pt>
                <c:pt idx="443">
                  <c:v>1.406182</c:v>
                </c:pt>
                <c:pt idx="444">
                  <c:v>1.4066959999999999</c:v>
                </c:pt>
                <c:pt idx="445">
                  <c:v>1.4181250000000001</c:v>
                </c:pt>
                <c:pt idx="446">
                  <c:v>1.4324509999999999</c:v>
                </c:pt>
                <c:pt idx="447">
                  <c:v>1.436885</c:v>
                </c:pt>
                <c:pt idx="448">
                  <c:v>1.4431590000000001</c:v>
                </c:pt>
                <c:pt idx="449">
                  <c:v>1.448509</c:v>
                </c:pt>
                <c:pt idx="450">
                  <c:v>1.452871</c:v>
                </c:pt>
                <c:pt idx="451">
                  <c:v>1.4564809999999999</c:v>
                </c:pt>
                <c:pt idx="452">
                  <c:v>1.4615389999999999</c:v>
                </c:pt>
                <c:pt idx="453">
                  <c:v>1.478443</c:v>
                </c:pt>
                <c:pt idx="454">
                  <c:v>1.4834940000000001</c:v>
                </c:pt>
                <c:pt idx="455">
                  <c:v>1.504051</c:v>
                </c:pt>
                <c:pt idx="456">
                  <c:v>1.504051</c:v>
                </c:pt>
                <c:pt idx="457">
                  <c:v>1.511838</c:v>
                </c:pt>
                <c:pt idx="458">
                  <c:v>1.5210349999999999</c:v>
                </c:pt>
                <c:pt idx="459">
                  <c:v>1.5227729999999999</c:v>
                </c:pt>
                <c:pt idx="460">
                  <c:v>1.5257860000000001</c:v>
                </c:pt>
                <c:pt idx="461">
                  <c:v>1.5257860000000001</c:v>
                </c:pt>
                <c:pt idx="462">
                  <c:v>1.532589</c:v>
                </c:pt>
                <c:pt idx="463">
                  <c:v>1.5354749999999999</c:v>
                </c:pt>
                <c:pt idx="464">
                  <c:v>1.5444610000000001</c:v>
                </c:pt>
                <c:pt idx="465">
                  <c:v>1.5450010000000001</c:v>
                </c:pt>
                <c:pt idx="466">
                  <c:v>1.5450759999999999</c:v>
                </c:pt>
                <c:pt idx="467">
                  <c:v>1.5509250000000001</c:v>
                </c:pt>
                <c:pt idx="468">
                  <c:v>1.55385</c:v>
                </c:pt>
                <c:pt idx="469">
                  <c:v>1.5619689999999999</c:v>
                </c:pt>
                <c:pt idx="470">
                  <c:v>1.5707059999999999</c:v>
                </c:pt>
                <c:pt idx="471">
                  <c:v>1.5723560000000001</c:v>
                </c:pt>
                <c:pt idx="472">
                  <c:v>1.5726370000000001</c:v>
                </c:pt>
                <c:pt idx="473">
                  <c:v>1.5850070000000001</c:v>
                </c:pt>
                <c:pt idx="474">
                  <c:v>1.589782</c:v>
                </c:pt>
                <c:pt idx="475">
                  <c:v>1.5906359999999999</c:v>
                </c:pt>
                <c:pt idx="476">
                  <c:v>1.601839</c:v>
                </c:pt>
                <c:pt idx="477">
                  <c:v>1.602223</c:v>
                </c:pt>
                <c:pt idx="478">
                  <c:v>1.603316</c:v>
                </c:pt>
                <c:pt idx="479">
                  <c:v>1.6053230000000001</c:v>
                </c:pt>
                <c:pt idx="480">
                  <c:v>1.6065529999999999</c:v>
                </c:pt>
                <c:pt idx="481">
                  <c:v>1.6190880000000001</c:v>
                </c:pt>
                <c:pt idx="482">
                  <c:v>1.6243430000000001</c:v>
                </c:pt>
                <c:pt idx="483">
                  <c:v>1.628233</c:v>
                </c:pt>
                <c:pt idx="484">
                  <c:v>1.6353120000000001</c:v>
                </c:pt>
                <c:pt idx="485">
                  <c:v>1.6363620000000001</c:v>
                </c:pt>
                <c:pt idx="486">
                  <c:v>1.6472249999999999</c:v>
                </c:pt>
                <c:pt idx="487">
                  <c:v>1.6490260000000001</c:v>
                </c:pt>
                <c:pt idx="488">
                  <c:v>1.649627</c:v>
                </c:pt>
                <c:pt idx="489">
                  <c:v>1.649627</c:v>
                </c:pt>
                <c:pt idx="490">
                  <c:v>1.6648480000000001</c:v>
                </c:pt>
                <c:pt idx="491">
                  <c:v>1.6735519999999999</c:v>
                </c:pt>
                <c:pt idx="492">
                  <c:v>1.6792450000000001</c:v>
                </c:pt>
                <c:pt idx="493">
                  <c:v>1.68232</c:v>
                </c:pt>
                <c:pt idx="494">
                  <c:v>1.6832240000000001</c:v>
                </c:pt>
                <c:pt idx="495">
                  <c:v>1.6974309999999999</c:v>
                </c:pt>
                <c:pt idx="496">
                  <c:v>1.69953</c:v>
                </c:pt>
                <c:pt idx="497">
                  <c:v>1.7001489999999999</c:v>
                </c:pt>
                <c:pt idx="498">
                  <c:v>1.705009</c:v>
                </c:pt>
                <c:pt idx="499">
                  <c:v>1.7062109999999999</c:v>
                </c:pt>
                <c:pt idx="500">
                  <c:v>1.713497</c:v>
                </c:pt>
                <c:pt idx="501">
                  <c:v>1.7163360000000001</c:v>
                </c:pt>
                <c:pt idx="502">
                  <c:v>1.72329</c:v>
                </c:pt>
                <c:pt idx="503">
                  <c:v>1.7293689999999999</c:v>
                </c:pt>
                <c:pt idx="504">
                  <c:v>1.7355719999999999</c:v>
                </c:pt>
                <c:pt idx="505">
                  <c:v>1.7369349999999999</c:v>
                </c:pt>
                <c:pt idx="506">
                  <c:v>1.738702</c:v>
                </c:pt>
                <c:pt idx="507">
                  <c:v>1.7391570000000001</c:v>
                </c:pt>
                <c:pt idx="508">
                  <c:v>1.7435130000000001</c:v>
                </c:pt>
                <c:pt idx="509">
                  <c:v>1.7483150000000001</c:v>
                </c:pt>
                <c:pt idx="510">
                  <c:v>1.7495160000000001</c:v>
                </c:pt>
                <c:pt idx="511">
                  <c:v>1.750553</c:v>
                </c:pt>
                <c:pt idx="512">
                  <c:v>1.7552669999999999</c:v>
                </c:pt>
                <c:pt idx="513">
                  <c:v>1.761012</c:v>
                </c:pt>
                <c:pt idx="514">
                  <c:v>1.762723</c:v>
                </c:pt>
                <c:pt idx="515">
                  <c:v>1.7690969999999999</c:v>
                </c:pt>
                <c:pt idx="516">
                  <c:v>1.7707109999999999</c:v>
                </c:pt>
                <c:pt idx="517">
                  <c:v>1.7707109999999999</c:v>
                </c:pt>
                <c:pt idx="518">
                  <c:v>1.772721</c:v>
                </c:pt>
                <c:pt idx="519">
                  <c:v>1.776405</c:v>
                </c:pt>
                <c:pt idx="520">
                  <c:v>1.7783599999999999</c:v>
                </c:pt>
                <c:pt idx="521">
                  <c:v>1.788694</c:v>
                </c:pt>
                <c:pt idx="522">
                  <c:v>1.798216</c:v>
                </c:pt>
                <c:pt idx="523">
                  <c:v>1.805693</c:v>
                </c:pt>
                <c:pt idx="524">
                  <c:v>1.805782</c:v>
                </c:pt>
                <c:pt idx="525">
                  <c:v>1.8060259999999999</c:v>
                </c:pt>
                <c:pt idx="526">
                  <c:v>1.8210660000000001</c:v>
                </c:pt>
                <c:pt idx="527">
                  <c:v>1.822211</c:v>
                </c:pt>
                <c:pt idx="528">
                  <c:v>1.8259540000000001</c:v>
                </c:pt>
                <c:pt idx="529">
                  <c:v>1.8267960000000001</c:v>
                </c:pt>
                <c:pt idx="530">
                  <c:v>1.8285100000000001</c:v>
                </c:pt>
                <c:pt idx="531">
                  <c:v>1.8441890000000001</c:v>
                </c:pt>
                <c:pt idx="532">
                  <c:v>1.8494759999999999</c:v>
                </c:pt>
                <c:pt idx="533">
                  <c:v>1.8516900000000001</c:v>
                </c:pt>
                <c:pt idx="534">
                  <c:v>1.860617</c:v>
                </c:pt>
                <c:pt idx="535">
                  <c:v>1.860935</c:v>
                </c:pt>
                <c:pt idx="536">
                  <c:v>1.8646339999999999</c:v>
                </c:pt>
                <c:pt idx="537">
                  <c:v>1.8766750000000001</c:v>
                </c:pt>
                <c:pt idx="538">
                  <c:v>1.8787750000000001</c:v>
                </c:pt>
                <c:pt idx="539">
                  <c:v>1.879156</c:v>
                </c:pt>
                <c:pt idx="540">
                  <c:v>1.886466</c:v>
                </c:pt>
                <c:pt idx="541">
                  <c:v>1.8938950000000001</c:v>
                </c:pt>
                <c:pt idx="542">
                  <c:v>1.897084</c:v>
                </c:pt>
                <c:pt idx="543">
                  <c:v>1.8981490000000001</c:v>
                </c:pt>
                <c:pt idx="544">
                  <c:v>1.898703</c:v>
                </c:pt>
                <c:pt idx="545">
                  <c:v>1.9020459999999999</c:v>
                </c:pt>
                <c:pt idx="546">
                  <c:v>1.9024319999999999</c:v>
                </c:pt>
                <c:pt idx="547">
                  <c:v>1.90411</c:v>
                </c:pt>
                <c:pt idx="548">
                  <c:v>1.9140170000000001</c:v>
                </c:pt>
                <c:pt idx="549">
                  <c:v>1.9140170000000001</c:v>
                </c:pt>
                <c:pt idx="550">
                  <c:v>1.9155819999999999</c:v>
                </c:pt>
                <c:pt idx="551">
                  <c:v>1.9224049999999999</c:v>
                </c:pt>
                <c:pt idx="552">
                  <c:v>1.9236439999999999</c:v>
                </c:pt>
                <c:pt idx="553">
                  <c:v>1.9321790000000001</c:v>
                </c:pt>
                <c:pt idx="554">
                  <c:v>1.9329270000000001</c:v>
                </c:pt>
                <c:pt idx="555">
                  <c:v>1.945503</c:v>
                </c:pt>
                <c:pt idx="556">
                  <c:v>1.965052</c:v>
                </c:pt>
                <c:pt idx="557">
                  <c:v>1.9733799999999999</c:v>
                </c:pt>
                <c:pt idx="558">
                  <c:v>1.9843029999999999</c:v>
                </c:pt>
                <c:pt idx="559">
                  <c:v>1.984518</c:v>
                </c:pt>
                <c:pt idx="560">
                  <c:v>1.988537</c:v>
                </c:pt>
                <c:pt idx="561">
                  <c:v>2.0096810000000001</c:v>
                </c:pt>
                <c:pt idx="562">
                  <c:v>2.0208550000000001</c:v>
                </c:pt>
                <c:pt idx="563">
                  <c:v>2.0237029999999998</c:v>
                </c:pt>
                <c:pt idx="564">
                  <c:v>2.044807</c:v>
                </c:pt>
                <c:pt idx="565">
                  <c:v>2.0495239999999999</c:v>
                </c:pt>
                <c:pt idx="566">
                  <c:v>2.0506950000000002</c:v>
                </c:pt>
                <c:pt idx="567">
                  <c:v>2.0515430000000001</c:v>
                </c:pt>
                <c:pt idx="568">
                  <c:v>2.0561120000000002</c:v>
                </c:pt>
                <c:pt idx="569">
                  <c:v>2.0639099999999999</c:v>
                </c:pt>
                <c:pt idx="570">
                  <c:v>2.0708009999999999</c:v>
                </c:pt>
                <c:pt idx="571">
                  <c:v>2.0807519999999999</c:v>
                </c:pt>
                <c:pt idx="572">
                  <c:v>2.0946370000000001</c:v>
                </c:pt>
                <c:pt idx="573">
                  <c:v>2.0946370000000001</c:v>
                </c:pt>
                <c:pt idx="574">
                  <c:v>2.0974059999999999</c:v>
                </c:pt>
                <c:pt idx="575">
                  <c:v>2.0977990000000002</c:v>
                </c:pt>
                <c:pt idx="576">
                  <c:v>2.0977990000000002</c:v>
                </c:pt>
                <c:pt idx="577">
                  <c:v>2.1094300000000001</c:v>
                </c:pt>
                <c:pt idx="578">
                  <c:v>2.1309589999999998</c:v>
                </c:pt>
                <c:pt idx="579">
                  <c:v>2.1375690000000001</c:v>
                </c:pt>
                <c:pt idx="580">
                  <c:v>2.158668</c:v>
                </c:pt>
                <c:pt idx="581">
                  <c:v>2.1858</c:v>
                </c:pt>
                <c:pt idx="582">
                  <c:v>2.1954229999999999</c:v>
                </c:pt>
                <c:pt idx="583">
                  <c:v>2.1974589999999998</c:v>
                </c:pt>
                <c:pt idx="584">
                  <c:v>2.200196</c:v>
                </c:pt>
                <c:pt idx="585">
                  <c:v>2.218439</c:v>
                </c:pt>
                <c:pt idx="586">
                  <c:v>2.2323879999999998</c:v>
                </c:pt>
                <c:pt idx="587">
                  <c:v>2.2407300000000001</c:v>
                </c:pt>
                <c:pt idx="588">
                  <c:v>2.241276</c:v>
                </c:pt>
                <c:pt idx="589">
                  <c:v>2.2474509999999999</c:v>
                </c:pt>
                <c:pt idx="590">
                  <c:v>2.2482519999999999</c:v>
                </c:pt>
                <c:pt idx="591">
                  <c:v>2.2503329999999999</c:v>
                </c:pt>
                <c:pt idx="592">
                  <c:v>2.253768</c:v>
                </c:pt>
                <c:pt idx="593">
                  <c:v>2.2597459999999998</c:v>
                </c:pt>
                <c:pt idx="594">
                  <c:v>2.2616170000000002</c:v>
                </c:pt>
                <c:pt idx="595">
                  <c:v>2.2616170000000002</c:v>
                </c:pt>
                <c:pt idx="596">
                  <c:v>2.2656269999999998</c:v>
                </c:pt>
                <c:pt idx="597">
                  <c:v>2.2662680000000002</c:v>
                </c:pt>
                <c:pt idx="598">
                  <c:v>2.274508</c:v>
                </c:pt>
                <c:pt idx="599">
                  <c:v>2.2843770000000001</c:v>
                </c:pt>
                <c:pt idx="600">
                  <c:v>2.2906710000000001</c:v>
                </c:pt>
                <c:pt idx="601">
                  <c:v>2.2977270000000001</c:v>
                </c:pt>
                <c:pt idx="602">
                  <c:v>2.29834</c:v>
                </c:pt>
                <c:pt idx="603">
                  <c:v>2.29834</c:v>
                </c:pt>
                <c:pt idx="604">
                  <c:v>2.3031649999999999</c:v>
                </c:pt>
                <c:pt idx="605">
                  <c:v>2.306864</c:v>
                </c:pt>
                <c:pt idx="606">
                  <c:v>2.306864</c:v>
                </c:pt>
                <c:pt idx="607">
                  <c:v>2.3185159999999998</c:v>
                </c:pt>
                <c:pt idx="608">
                  <c:v>2.319836</c:v>
                </c:pt>
                <c:pt idx="609">
                  <c:v>2.3246820000000001</c:v>
                </c:pt>
                <c:pt idx="610">
                  <c:v>2.3340519999999998</c:v>
                </c:pt>
                <c:pt idx="611">
                  <c:v>2.3340519999999998</c:v>
                </c:pt>
                <c:pt idx="612">
                  <c:v>2.3348119999999999</c:v>
                </c:pt>
                <c:pt idx="613">
                  <c:v>2.3393000000000002</c:v>
                </c:pt>
                <c:pt idx="614">
                  <c:v>2.3550399999999998</c:v>
                </c:pt>
                <c:pt idx="615">
                  <c:v>2.360744</c:v>
                </c:pt>
                <c:pt idx="616">
                  <c:v>2.3624619999999998</c:v>
                </c:pt>
                <c:pt idx="617">
                  <c:v>2.3775469999999999</c:v>
                </c:pt>
                <c:pt idx="618">
                  <c:v>2.3844889999999999</c:v>
                </c:pt>
                <c:pt idx="619">
                  <c:v>2.3861539999999999</c:v>
                </c:pt>
                <c:pt idx="620">
                  <c:v>2.3906260000000001</c:v>
                </c:pt>
                <c:pt idx="621">
                  <c:v>2.3935849999999999</c:v>
                </c:pt>
                <c:pt idx="622">
                  <c:v>2.419988</c:v>
                </c:pt>
                <c:pt idx="623">
                  <c:v>2.4339580000000001</c:v>
                </c:pt>
                <c:pt idx="624">
                  <c:v>2.4348969999999999</c:v>
                </c:pt>
                <c:pt idx="625">
                  <c:v>2.444512</c:v>
                </c:pt>
                <c:pt idx="626">
                  <c:v>2.4538259999999998</c:v>
                </c:pt>
                <c:pt idx="627">
                  <c:v>2.4666429999999999</c:v>
                </c:pt>
                <c:pt idx="628">
                  <c:v>2.4752209999999999</c:v>
                </c:pt>
                <c:pt idx="629">
                  <c:v>2.4885069999999998</c:v>
                </c:pt>
                <c:pt idx="630">
                  <c:v>2.5041859999999998</c:v>
                </c:pt>
                <c:pt idx="631">
                  <c:v>2.5229469999999998</c:v>
                </c:pt>
                <c:pt idx="632">
                  <c:v>2.5386069999999998</c:v>
                </c:pt>
                <c:pt idx="633">
                  <c:v>2.557461</c:v>
                </c:pt>
                <c:pt idx="634">
                  <c:v>2.5595059999999998</c:v>
                </c:pt>
                <c:pt idx="635">
                  <c:v>2.5595059999999998</c:v>
                </c:pt>
                <c:pt idx="636">
                  <c:v>2.5829469999999999</c:v>
                </c:pt>
                <c:pt idx="637">
                  <c:v>2.5926930000000001</c:v>
                </c:pt>
                <c:pt idx="638">
                  <c:v>2.605137</c:v>
                </c:pt>
                <c:pt idx="639">
                  <c:v>2.607885</c:v>
                </c:pt>
                <c:pt idx="640">
                  <c:v>2.6079680000000001</c:v>
                </c:pt>
                <c:pt idx="641">
                  <c:v>2.6212529999999998</c:v>
                </c:pt>
                <c:pt idx="642">
                  <c:v>2.6261459999999999</c:v>
                </c:pt>
                <c:pt idx="643">
                  <c:v>2.626671</c:v>
                </c:pt>
                <c:pt idx="644">
                  <c:v>2.6368510000000001</c:v>
                </c:pt>
                <c:pt idx="645">
                  <c:v>2.6372629999999999</c:v>
                </c:pt>
                <c:pt idx="646">
                  <c:v>2.6456590000000002</c:v>
                </c:pt>
                <c:pt idx="647">
                  <c:v>2.6485919999999998</c:v>
                </c:pt>
                <c:pt idx="648">
                  <c:v>2.6611069999999999</c:v>
                </c:pt>
                <c:pt idx="649">
                  <c:v>2.6860740000000001</c:v>
                </c:pt>
                <c:pt idx="650">
                  <c:v>2.687249</c:v>
                </c:pt>
                <c:pt idx="651">
                  <c:v>2.6891430000000001</c:v>
                </c:pt>
                <c:pt idx="652">
                  <c:v>2.7105419999999998</c:v>
                </c:pt>
                <c:pt idx="653">
                  <c:v>2.7183989999999998</c:v>
                </c:pt>
                <c:pt idx="654">
                  <c:v>2.7189779999999999</c:v>
                </c:pt>
                <c:pt idx="655">
                  <c:v>2.7224460000000001</c:v>
                </c:pt>
                <c:pt idx="656">
                  <c:v>2.729384</c:v>
                </c:pt>
                <c:pt idx="657">
                  <c:v>2.7393000000000001</c:v>
                </c:pt>
                <c:pt idx="658">
                  <c:v>2.745079</c:v>
                </c:pt>
                <c:pt idx="659">
                  <c:v>2.7708699999999999</c:v>
                </c:pt>
                <c:pt idx="660">
                  <c:v>2.7743730000000002</c:v>
                </c:pt>
                <c:pt idx="661">
                  <c:v>2.7929499999999998</c:v>
                </c:pt>
                <c:pt idx="662">
                  <c:v>2.80362</c:v>
                </c:pt>
                <c:pt idx="663">
                  <c:v>2.8114059999999998</c:v>
                </c:pt>
                <c:pt idx="664">
                  <c:v>2.8116089999999998</c:v>
                </c:pt>
                <c:pt idx="665">
                  <c:v>2.8128669999999998</c:v>
                </c:pt>
                <c:pt idx="666">
                  <c:v>2.8229500000000001</c:v>
                </c:pt>
                <c:pt idx="667">
                  <c:v>2.8305479999999998</c:v>
                </c:pt>
                <c:pt idx="668">
                  <c:v>2.8307359999999999</c:v>
                </c:pt>
                <c:pt idx="669">
                  <c:v>2.8318949999999998</c:v>
                </c:pt>
                <c:pt idx="670">
                  <c:v>2.8335590000000002</c:v>
                </c:pt>
                <c:pt idx="671">
                  <c:v>2.843744</c:v>
                </c:pt>
                <c:pt idx="672">
                  <c:v>2.862231</c:v>
                </c:pt>
                <c:pt idx="673">
                  <c:v>2.8677060000000001</c:v>
                </c:pt>
                <c:pt idx="674">
                  <c:v>2.875629</c:v>
                </c:pt>
                <c:pt idx="675">
                  <c:v>2.8763960000000002</c:v>
                </c:pt>
                <c:pt idx="676">
                  <c:v>2.8798400000000002</c:v>
                </c:pt>
                <c:pt idx="677">
                  <c:v>2.897627</c:v>
                </c:pt>
                <c:pt idx="678">
                  <c:v>2.898431</c:v>
                </c:pt>
                <c:pt idx="679">
                  <c:v>2.899321</c:v>
                </c:pt>
                <c:pt idx="680">
                  <c:v>2.912023</c:v>
                </c:pt>
                <c:pt idx="681">
                  <c:v>2.9250600000000002</c:v>
                </c:pt>
                <c:pt idx="682">
                  <c:v>2.9285480000000002</c:v>
                </c:pt>
                <c:pt idx="683">
                  <c:v>2.9294769999999999</c:v>
                </c:pt>
                <c:pt idx="684">
                  <c:v>2.946914</c:v>
                </c:pt>
                <c:pt idx="685">
                  <c:v>2.9602059999999999</c:v>
                </c:pt>
                <c:pt idx="686">
                  <c:v>2.9732699999999999</c:v>
                </c:pt>
                <c:pt idx="687">
                  <c:v>2.974704</c:v>
                </c:pt>
                <c:pt idx="688">
                  <c:v>2.9857529999999999</c:v>
                </c:pt>
                <c:pt idx="689">
                  <c:v>3.0067569999999999</c:v>
                </c:pt>
                <c:pt idx="690">
                  <c:v>3.015199</c:v>
                </c:pt>
                <c:pt idx="691">
                  <c:v>3.015199</c:v>
                </c:pt>
                <c:pt idx="692">
                  <c:v>3.0222329999999999</c:v>
                </c:pt>
                <c:pt idx="693">
                  <c:v>3.0287289999999998</c:v>
                </c:pt>
                <c:pt idx="694">
                  <c:v>3.0423110000000002</c:v>
                </c:pt>
                <c:pt idx="695">
                  <c:v>3.0441590000000001</c:v>
                </c:pt>
                <c:pt idx="696">
                  <c:v>3.074875</c:v>
                </c:pt>
                <c:pt idx="697">
                  <c:v>3.074875</c:v>
                </c:pt>
                <c:pt idx="698">
                  <c:v>3.0849989999999998</c:v>
                </c:pt>
                <c:pt idx="699">
                  <c:v>3.1184530000000001</c:v>
                </c:pt>
                <c:pt idx="700">
                  <c:v>3.1257459999999999</c:v>
                </c:pt>
                <c:pt idx="701">
                  <c:v>3.132803</c:v>
                </c:pt>
                <c:pt idx="702">
                  <c:v>3.133289</c:v>
                </c:pt>
                <c:pt idx="703">
                  <c:v>3.1558839999999999</c:v>
                </c:pt>
                <c:pt idx="704">
                  <c:v>3.1723509999999999</c:v>
                </c:pt>
                <c:pt idx="705">
                  <c:v>3.1853159999999998</c:v>
                </c:pt>
                <c:pt idx="706">
                  <c:v>3.1900529999999998</c:v>
                </c:pt>
                <c:pt idx="707">
                  <c:v>3.2378900000000002</c:v>
                </c:pt>
                <c:pt idx="708">
                  <c:v>3.2382870000000001</c:v>
                </c:pt>
                <c:pt idx="709">
                  <c:v>3.2811979999999998</c:v>
                </c:pt>
                <c:pt idx="710">
                  <c:v>3.2821199999999999</c:v>
                </c:pt>
                <c:pt idx="711">
                  <c:v>3.289059</c:v>
                </c:pt>
                <c:pt idx="712">
                  <c:v>3.3017829999999999</c:v>
                </c:pt>
                <c:pt idx="713">
                  <c:v>3.350006</c:v>
                </c:pt>
                <c:pt idx="714">
                  <c:v>3.3547199999999999</c:v>
                </c:pt>
                <c:pt idx="715">
                  <c:v>3.367543</c:v>
                </c:pt>
                <c:pt idx="716">
                  <c:v>3.3728020000000001</c:v>
                </c:pt>
                <c:pt idx="717">
                  <c:v>3.3923999999999999</c:v>
                </c:pt>
                <c:pt idx="718">
                  <c:v>3.4097550000000001</c:v>
                </c:pt>
                <c:pt idx="719">
                  <c:v>3.4118599999999999</c:v>
                </c:pt>
                <c:pt idx="720">
                  <c:v>3.4118599999999999</c:v>
                </c:pt>
                <c:pt idx="721">
                  <c:v>3.4150510000000001</c:v>
                </c:pt>
                <c:pt idx="722">
                  <c:v>3.4207139999999998</c:v>
                </c:pt>
                <c:pt idx="723">
                  <c:v>3.4461759999999999</c:v>
                </c:pt>
                <c:pt idx="724">
                  <c:v>3.4461759999999999</c:v>
                </c:pt>
                <c:pt idx="725">
                  <c:v>3.4618980000000001</c:v>
                </c:pt>
                <c:pt idx="726">
                  <c:v>3.4618980000000001</c:v>
                </c:pt>
                <c:pt idx="727">
                  <c:v>3.4687540000000001</c:v>
                </c:pt>
                <c:pt idx="728">
                  <c:v>3.4823029999999999</c:v>
                </c:pt>
                <c:pt idx="729">
                  <c:v>3.4869819999999998</c:v>
                </c:pt>
                <c:pt idx="730">
                  <c:v>3.4869819999999998</c:v>
                </c:pt>
                <c:pt idx="731">
                  <c:v>3.4945729999999999</c:v>
                </c:pt>
                <c:pt idx="732">
                  <c:v>3.4945729999999999</c:v>
                </c:pt>
                <c:pt idx="733">
                  <c:v>3.5156550000000002</c:v>
                </c:pt>
                <c:pt idx="734">
                  <c:v>3.5229940000000002</c:v>
                </c:pt>
                <c:pt idx="735">
                  <c:v>3.529722</c:v>
                </c:pt>
                <c:pt idx="736">
                  <c:v>3.545058</c:v>
                </c:pt>
                <c:pt idx="737">
                  <c:v>3.5571480000000002</c:v>
                </c:pt>
                <c:pt idx="738">
                  <c:v>3.5571480000000002</c:v>
                </c:pt>
                <c:pt idx="739">
                  <c:v>3.5727449999999998</c:v>
                </c:pt>
                <c:pt idx="740">
                  <c:v>3.5953059999999999</c:v>
                </c:pt>
                <c:pt idx="741">
                  <c:v>3.6107999999999998</c:v>
                </c:pt>
                <c:pt idx="742">
                  <c:v>3.6107999999999998</c:v>
                </c:pt>
                <c:pt idx="743">
                  <c:v>3.6161799999999999</c:v>
                </c:pt>
                <c:pt idx="744">
                  <c:v>3.6244160000000001</c:v>
                </c:pt>
                <c:pt idx="745">
                  <c:v>3.629766</c:v>
                </c:pt>
                <c:pt idx="746">
                  <c:v>3.632892</c:v>
                </c:pt>
                <c:pt idx="747">
                  <c:v>3.6377489999999999</c:v>
                </c:pt>
                <c:pt idx="748">
                  <c:v>3.6459350000000001</c:v>
                </c:pt>
                <c:pt idx="749">
                  <c:v>3.6652260000000001</c:v>
                </c:pt>
                <c:pt idx="750">
                  <c:v>3.6696960000000001</c:v>
                </c:pt>
                <c:pt idx="751">
                  <c:v>3.6696960000000001</c:v>
                </c:pt>
                <c:pt idx="752">
                  <c:v>3.6740539999999999</c:v>
                </c:pt>
                <c:pt idx="753">
                  <c:v>3.6745559999999999</c:v>
                </c:pt>
                <c:pt idx="754">
                  <c:v>3.6745559999999999</c:v>
                </c:pt>
                <c:pt idx="755">
                  <c:v>3.6752020000000001</c:v>
                </c:pt>
                <c:pt idx="756">
                  <c:v>3.6761400000000002</c:v>
                </c:pt>
                <c:pt idx="757">
                  <c:v>3.7023609999999998</c:v>
                </c:pt>
                <c:pt idx="758">
                  <c:v>3.705749</c:v>
                </c:pt>
                <c:pt idx="759">
                  <c:v>3.7073499999999999</c:v>
                </c:pt>
                <c:pt idx="760">
                  <c:v>3.7324000000000002</c:v>
                </c:pt>
                <c:pt idx="761">
                  <c:v>3.7552639999999999</c:v>
                </c:pt>
                <c:pt idx="762">
                  <c:v>3.7626970000000002</c:v>
                </c:pt>
                <c:pt idx="763">
                  <c:v>3.7728809999999999</c:v>
                </c:pt>
                <c:pt idx="764">
                  <c:v>3.7738909999999999</c:v>
                </c:pt>
                <c:pt idx="765">
                  <c:v>3.7814130000000001</c:v>
                </c:pt>
                <c:pt idx="766">
                  <c:v>3.7834590000000001</c:v>
                </c:pt>
                <c:pt idx="767">
                  <c:v>3.7892999999999999</c:v>
                </c:pt>
                <c:pt idx="768">
                  <c:v>3.818616</c:v>
                </c:pt>
                <c:pt idx="769">
                  <c:v>3.849386</c:v>
                </c:pt>
                <c:pt idx="770">
                  <c:v>3.8684970000000001</c:v>
                </c:pt>
                <c:pt idx="771">
                  <c:v>3.8792279999999999</c:v>
                </c:pt>
                <c:pt idx="772">
                  <c:v>3.9248639999999999</c:v>
                </c:pt>
                <c:pt idx="773">
                  <c:v>3.9292310000000001</c:v>
                </c:pt>
                <c:pt idx="774">
                  <c:v>3.9708350000000001</c:v>
                </c:pt>
                <c:pt idx="775">
                  <c:v>3.9842610000000001</c:v>
                </c:pt>
                <c:pt idx="776">
                  <c:v>3.9890940000000001</c:v>
                </c:pt>
                <c:pt idx="777">
                  <c:v>4.0146490000000004</c:v>
                </c:pt>
                <c:pt idx="778">
                  <c:v>4.0177719999999999</c:v>
                </c:pt>
                <c:pt idx="779">
                  <c:v>4.0194970000000003</c:v>
                </c:pt>
                <c:pt idx="780">
                  <c:v>4.0330519999999996</c:v>
                </c:pt>
                <c:pt idx="781">
                  <c:v>4.0484049999999998</c:v>
                </c:pt>
                <c:pt idx="782">
                  <c:v>4.0906849999999997</c:v>
                </c:pt>
                <c:pt idx="783">
                  <c:v>4.0999020000000002</c:v>
                </c:pt>
                <c:pt idx="784">
                  <c:v>4.1125239999999996</c:v>
                </c:pt>
                <c:pt idx="785">
                  <c:v>4.1350379999999998</c:v>
                </c:pt>
                <c:pt idx="786">
                  <c:v>4.1575569999999997</c:v>
                </c:pt>
                <c:pt idx="787">
                  <c:v>4.1613389999999999</c:v>
                </c:pt>
                <c:pt idx="788">
                  <c:v>4.1691799999999999</c:v>
                </c:pt>
                <c:pt idx="789">
                  <c:v>4.1854110000000002</c:v>
                </c:pt>
                <c:pt idx="790">
                  <c:v>4.1945230000000002</c:v>
                </c:pt>
                <c:pt idx="791">
                  <c:v>4.1945629999999996</c:v>
                </c:pt>
                <c:pt idx="792">
                  <c:v>4.2230590000000001</c:v>
                </c:pt>
                <c:pt idx="793">
                  <c:v>4.232551</c:v>
                </c:pt>
                <c:pt idx="794">
                  <c:v>4.289326</c:v>
                </c:pt>
                <c:pt idx="795">
                  <c:v>4.3254419999999998</c:v>
                </c:pt>
                <c:pt idx="796">
                  <c:v>4.3343759999999998</c:v>
                </c:pt>
                <c:pt idx="797">
                  <c:v>4.3692950000000002</c:v>
                </c:pt>
                <c:pt idx="798">
                  <c:v>4.3751949999999997</c:v>
                </c:pt>
                <c:pt idx="799">
                  <c:v>4.3888290000000003</c:v>
                </c:pt>
                <c:pt idx="800">
                  <c:v>4.3953420000000003</c:v>
                </c:pt>
                <c:pt idx="801">
                  <c:v>4.4340729999999997</c:v>
                </c:pt>
                <c:pt idx="802">
                  <c:v>4.4511789999999998</c:v>
                </c:pt>
                <c:pt idx="803">
                  <c:v>4.4876709999999997</c:v>
                </c:pt>
                <c:pt idx="804">
                  <c:v>4.4960490000000002</c:v>
                </c:pt>
                <c:pt idx="805">
                  <c:v>4.4960490000000002</c:v>
                </c:pt>
                <c:pt idx="806">
                  <c:v>4.4985499999999998</c:v>
                </c:pt>
                <c:pt idx="807">
                  <c:v>4.5083359999999999</c:v>
                </c:pt>
                <c:pt idx="808">
                  <c:v>4.511368</c:v>
                </c:pt>
                <c:pt idx="809">
                  <c:v>4.5415239999999999</c:v>
                </c:pt>
                <c:pt idx="810">
                  <c:v>4.5611649999999999</c:v>
                </c:pt>
                <c:pt idx="811">
                  <c:v>4.6278779999999999</c:v>
                </c:pt>
                <c:pt idx="812">
                  <c:v>4.6503959999999998</c:v>
                </c:pt>
                <c:pt idx="813">
                  <c:v>4.6505979999999996</c:v>
                </c:pt>
                <c:pt idx="814">
                  <c:v>4.6735030000000002</c:v>
                </c:pt>
                <c:pt idx="815">
                  <c:v>4.6893669999999998</c:v>
                </c:pt>
                <c:pt idx="816">
                  <c:v>4.7007269999999997</c:v>
                </c:pt>
                <c:pt idx="817">
                  <c:v>4.7065770000000002</c:v>
                </c:pt>
                <c:pt idx="818">
                  <c:v>4.7141960000000003</c:v>
                </c:pt>
                <c:pt idx="819">
                  <c:v>4.7426550000000001</c:v>
                </c:pt>
                <c:pt idx="820">
                  <c:v>4.7479240000000003</c:v>
                </c:pt>
                <c:pt idx="821">
                  <c:v>4.7846719999999996</c:v>
                </c:pt>
                <c:pt idx="822">
                  <c:v>4.7995289999999997</c:v>
                </c:pt>
                <c:pt idx="823">
                  <c:v>4.8057869999999996</c:v>
                </c:pt>
                <c:pt idx="824">
                  <c:v>4.8189549999999999</c:v>
                </c:pt>
                <c:pt idx="825">
                  <c:v>4.8207069999999996</c:v>
                </c:pt>
                <c:pt idx="826">
                  <c:v>4.8599870000000003</c:v>
                </c:pt>
                <c:pt idx="827">
                  <c:v>4.8707900000000004</c:v>
                </c:pt>
                <c:pt idx="828">
                  <c:v>4.8843519999999998</c:v>
                </c:pt>
                <c:pt idx="829">
                  <c:v>4.9131710000000002</c:v>
                </c:pt>
                <c:pt idx="830">
                  <c:v>4.9166119999999998</c:v>
                </c:pt>
                <c:pt idx="831">
                  <c:v>4.9227869999999996</c:v>
                </c:pt>
                <c:pt idx="832">
                  <c:v>4.9356730000000004</c:v>
                </c:pt>
                <c:pt idx="833">
                  <c:v>4.9775039999999997</c:v>
                </c:pt>
                <c:pt idx="834">
                  <c:v>5.0090969999999997</c:v>
                </c:pt>
                <c:pt idx="835">
                  <c:v>5.0430200000000003</c:v>
                </c:pt>
                <c:pt idx="836">
                  <c:v>5.0491440000000001</c:v>
                </c:pt>
                <c:pt idx="837">
                  <c:v>5.0491440000000001</c:v>
                </c:pt>
                <c:pt idx="838">
                  <c:v>5.0571169999999999</c:v>
                </c:pt>
                <c:pt idx="839">
                  <c:v>5.0588319999999998</c:v>
                </c:pt>
                <c:pt idx="840">
                  <c:v>5.0732249999999999</c:v>
                </c:pt>
                <c:pt idx="841">
                  <c:v>5.091704</c:v>
                </c:pt>
                <c:pt idx="842">
                  <c:v>5.121556</c:v>
                </c:pt>
                <c:pt idx="843">
                  <c:v>5.1250980000000004</c:v>
                </c:pt>
                <c:pt idx="844">
                  <c:v>5.1429179999999999</c:v>
                </c:pt>
                <c:pt idx="845">
                  <c:v>5.2255900000000004</c:v>
                </c:pt>
                <c:pt idx="846">
                  <c:v>5.2589430000000004</c:v>
                </c:pt>
                <c:pt idx="847">
                  <c:v>5.26783</c:v>
                </c:pt>
                <c:pt idx="848">
                  <c:v>5.3130829999999998</c:v>
                </c:pt>
                <c:pt idx="849">
                  <c:v>5.3330919999999997</c:v>
                </c:pt>
                <c:pt idx="850">
                  <c:v>5.3330919999999997</c:v>
                </c:pt>
                <c:pt idx="851">
                  <c:v>5.349532</c:v>
                </c:pt>
                <c:pt idx="852">
                  <c:v>5.3552289999999996</c:v>
                </c:pt>
                <c:pt idx="853">
                  <c:v>5.3880559999999997</c:v>
                </c:pt>
                <c:pt idx="854">
                  <c:v>5.4866999999999999</c:v>
                </c:pt>
                <c:pt idx="855">
                  <c:v>5.5094029999999998</c:v>
                </c:pt>
                <c:pt idx="856">
                  <c:v>5.5194720000000004</c:v>
                </c:pt>
                <c:pt idx="857">
                  <c:v>5.5445900000000004</c:v>
                </c:pt>
                <c:pt idx="858">
                  <c:v>5.5911359999999997</c:v>
                </c:pt>
                <c:pt idx="859">
                  <c:v>5.6497510000000002</c:v>
                </c:pt>
                <c:pt idx="860">
                  <c:v>5.6565880000000002</c:v>
                </c:pt>
                <c:pt idx="861">
                  <c:v>5.6895259999999999</c:v>
                </c:pt>
                <c:pt idx="862">
                  <c:v>5.8097909999999997</c:v>
                </c:pt>
                <c:pt idx="863">
                  <c:v>5.8296799999999998</c:v>
                </c:pt>
                <c:pt idx="864">
                  <c:v>5.9042510000000004</c:v>
                </c:pt>
                <c:pt idx="865">
                  <c:v>5.9043729999999996</c:v>
                </c:pt>
                <c:pt idx="866">
                  <c:v>5.9376309999999997</c:v>
                </c:pt>
                <c:pt idx="867">
                  <c:v>5.9376309999999997</c:v>
                </c:pt>
                <c:pt idx="868">
                  <c:v>5.9484669999999999</c:v>
                </c:pt>
                <c:pt idx="869">
                  <c:v>5.975422</c:v>
                </c:pt>
                <c:pt idx="870">
                  <c:v>5.9867590000000002</c:v>
                </c:pt>
                <c:pt idx="871">
                  <c:v>5.9867590000000002</c:v>
                </c:pt>
                <c:pt idx="872">
                  <c:v>6.0250440000000003</c:v>
                </c:pt>
                <c:pt idx="873">
                  <c:v>6.0250440000000003</c:v>
                </c:pt>
                <c:pt idx="874">
                  <c:v>6.029998</c:v>
                </c:pt>
                <c:pt idx="875">
                  <c:v>6.041315</c:v>
                </c:pt>
                <c:pt idx="876">
                  <c:v>6.0545330000000002</c:v>
                </c:pt>
                <c:pt idx="877">
                  <c:v>6.2143490000000003</c:v>
                </c:pt>
                <c:pt idx="878">
                  <c:v>6.2479019999999998</c:v>
                </c:pt>
                <c:pt idx="879">
                  <c:v>6.2479019999999998</c:v>
                </c:pt>
                <c:pt idx="880">
                  <c:v>6.2549840000000003</c:v>
                </c:pt>
                <c:pt idx="881">
                  <c:v>6.314432</c:v>
                </c:pt>
                <c:pt idx="882">
                  <c:v>6.3205489999999998</c:v>
                </c:pt>
                <c:pt idx="883">
                  <c:v>6.3358850000000002</c:v>
                </c:pt>
                <c:pt idx="884">
                  <c:v>6.3705679999999996</c:v>
                </c:pt>
                <c:pt idx="885">
                  <c:v>6.3717199999999998</c:v>
                </c:pt>
                <c:pt idx="886">
                  <c:v>6.4375150000000003</c:v>
                </c:pt>
                <c:pt idx="887">
                  <c:v>6.4473900000000004</c:v>
                </c:pt>
                <c:pt idx="888">
                  <c:v>6.4554299999999998</c:v>
                </c:pt>
                <c:pt idx="889">
                  <c:v>6.4728380000000003</c:v>
                </c:pt>
                <c:pt idx="890">
                  <c:v>6.5019470000000004</c:v>
                </c:pt>
                <c:pt idx="891">
                  <c:v>6.545185</c:v>
                </c:pt>
                <c:pt idx="892">
                  <c:v>6.5872120000000001</c:v>
                </c:pt>
                <c:pt idx="893">
                  <c:v>6.5872120000000001</c:v>
                </c:pt>
                <c:pt idx="894">
                  <c:v>6.6372080000000002</c:v>
                </c:pt>
                <c:pt idx="895">
                  <c:v>6.6734879999999999</c:v>
                </c:pt>
                <c:pt idx="896">
                  <c:v>6.6786019999999997</c:v>
                </c:pt>
                <c:pt idx="897">
                  <c:v>6.6877940000000002</c:v>
                </c:pt>
                <c:pt idx="898">
                  <c:v>6.7996590000000001</c:v>
                </c:pt>
                <c:pt idx="899">
                  <c:v>6.979406</c:v>
                </c:pt>
                <c:pt idx="900">
                  <c:v>6.979406</c:v>
                </c:pt>
                <c:pt idx="901">
                  <c:v>7.101661</c:v>
                </c:pt>
                <c:pt idx="902">
                  <c:v>7.1137949999999996</c:v>
                </c:pt>
                <c:pt idx="903">
                  <c:v>7.4321950000000001</c:v>
                </c:pt>
                <c:pt idx="904">
                  <c:v>7.4324380000000003</c:v>
                </c:pt>
                <c:pt idx="905">
                  <c:v>7.445665</c:v>
                </c:pt>
                <c:pt idx="906">
                  <c:v>7.4737390000000001</c:v>
                </c:pt>
                <c:pt idx="907">
                  <c:v>7.5321379999999998</c:v>
                </c:pt>
                <c:pt idx="908">
                  <c:v>7.6154849999999996</c:v>
                </c:pt>
                <c:pt idx="909">
                  <c:v>7.6182489999999996</c:v>
                </c:pt>
                <c:pt idx="910">
                  <c:v>7.6419709999999998</c:v>
                </c:pt>
                <c:pt idx="911">
                  <c:v>7.7837490000000003</c:v>
                </c:pt>
                <c:pt idx="912">
                  <c:v>7.8045660000000003</c:v>
                </c:pt>
                <c:pt idx="913">
                  <c:v>7.8092889999999997</c:v>
                </c:pt>
                <c:pt idx="914">
                  <c:v>7.9735969999999998</c:v>
                </c:pt>
                <c:pt idx="915">
                  <c:v>7.9997930000000004</c:v>
                </c:pt>
                <c:pt idx="916">
                  <c:v>8.0605860000000007</c:v>
                </c:pt>
                <c:pt idx="917">
                  <c:v>8.2218020000000003</c:v>
                </c:pt>
                <c:pt idx="918">
                  <c:v>8.2218020000000003</c:v>
                </c:pt>
                <c:pt idx="919">
                  <c:v>8.2332699999999992</c:v>
                </c:pt>
                <c:pt idx="920">
                  <c:v>8.3299079999999996</c:v>
                </c:pt>
                <c:pt idx="921">
                  <c:v>8.3299079999999996</c:v>
                </c:pt>
                <c:pt idx="922">
                  <c:v>8.3351860000000002</c:v>
                </c:pt>
                <c:pt idx="923">
                  <c:v>8.4149399999999996</c:v>
                </c:pt>
                <c:pt idx="924">
                  <c:v>8.4156709999999997</c:v>
                </c:pt>
                <c:pt idx="925">
                  <c:v>8.4630930000000006</c:v>
                </c:pt>
                <c:pt idx="926">
                  <c:v>8.5794370000000004</c:v>
                </c:pt>
                <c:pt idx="927">
                  <c:v>8.7067800000000002</c:v>
                </c:pt>
                <c:pt idx="928">
                  <c:v>8.7087629999999994</c:v>
                </c:pt>
                <c:pt idx="929">
                  <c:v>8.7344830000000009</c:v>
                </c:pt>
                <c:pt idx="930">
                  <c:v>8.7528670000000002</c:v>
                </c:pt>
                <c:pt idx="931">
                  <c:v>8.7528670000000002</c:v>
                </c:pt>
                <c:pt idx="932">
                  <c:v>8.8010319999999993</c:v>
                </c:pt>
                <c:pt idx="933">
                  <c:v>8.8010319999999993</c:v>
                </c:pt>
                <c:pt idx="934">
                  <c:v>8.8208990000000007</c:v>
                </c:pt>
                <c:pt idx="935">
                  <c:v>8.9136629999999997</c:v>
                </c:pt>
                <c:pt idx="936">
                  <c:v>8.9393600000000006</c:v>
                </c:pt>
                <c:pt idx="937">
                  <c:v>8.9393600000000006</c:v>
                </c:pt>
                <c:pt idx="938">
                  <c:v>8.9412140000000004</c:v>
                </c:pt>
                <c:pt idx="939">
                  <c:v>8.9571480000000001</c:v>
                </c:pt>
                <c:pt idx="940">
                  <c:v>9.0253150000000009</c:v>
                </c:pt>
                <c:pt idx="941">
                  <c:v>9.1355880000000003</c:v>
                </c:pt>
                <c:pt idx="942">
                  <c:v>9.1408529999999999</c:v>
                </c:pt>
                <c:pt idx="943">
                  <c:v>9.2105650000000008</c:v>
                </c:pt>
                <c:pt idx="944">
                  <c:v>9.3292950000000001</c:v>
                </c:pt>
                <c:pt idx="945">
                  <c:v>9.3439829999999997</c:v>
                </c:pt>
                <c:pt idx="946">
                  <c:v>9.4324440000000003</c:v>
                </c:pt>
                <c:pt idx="947">
                  <c:v>9.5719960000000004</c:v>
                </c:pt>
                <c:pt idx="948">
                  <c:v>9.6270030000000002</c:v>
                </c:pt>
                <c:pt idx="949">
                  <c:v>9.6858769999999996</c:v>
                </c:pt>
                <c:pt idx="950">
                  <c:v>9.7673419999999993</c:v>
                </c:pt>
                <c:pt idx="951">
                  <c:v>9.86998</c:v>
                </c:pt>
                <c:pt idx="952">
                  <c:v>10.102448000000001</c:v>
                </c:pt>
                <c:pt idx="953">
                  <c:v>10.140317</c:v>
                </c:pt>
                <c:pt idx="954">
                  <c:v>10.308619999999999</c:v>
                </c:pt>
                <c:pt idx="955">
                  <c:v>10.361636000000001</c:v>
                </c:pt>
                <c:pt idx="956">
                  <c:v>11.219168</c:v>
                </c:pt>
                <c:pt idx="957">
                  <c:v>11.343216</c:v>
                </c:pt>
                <c:pt idx="958">
                  <c:v>12.422466</c:v>
                </c:pt>
                <c:pt idx="959">
                  <c:v>12.569509999999999</c:v>
                </c:pt>
                <c:pt idx="960">
                  <c:v>13.146017000000001</c:v>
                </c:pt>
              </c:numCache>
            </c:numRef>
          </c:xVal>
          <c:yVal>
            <c:numRef>
              <c:f>TrvTim24!$Z$3:$Z$963</c:f>
              <c:numCache>
                <c:formatCode>0.00</c:formatCode>
                <c:ptCount val="961"/>
                <c:pt idx="0">
                  <c:v>-0.99280100000000004</c:v>
                </c:pt>
                <c:pt idx="1">
                  <c:v>-0.98965000000000003</c:v>
                </c:pt>
                <c:pt idx="2">
                  <c:v>-0.98518499999999998</c:v>
                </c:pt>
                <c:pt idx="3">
                  <c:v>-0.98518499999999998</c:v>
                </c:pt>
                <c:pt idx="4">
                  <c:v>-0.98494599999999999</c:v>
                </c:pt>
                <c:pt idx="5">
                  <c:v>-0.98124999999999996</c:v>
                </c:pt>
                <c:pt idx="6">
                  <c:v>-0.98094300000000001</c:v>
                </c:pt>
                <c:pt idx="7">
                  <c:v>-0.97623199999999999</c:v>
                </c:pt>
                <c:pt idx="8">
                  <c:v>-0.97605699999999995</c:v>
                </c:pt>
                <c:pt idx="9">
                  <c:v>-0.97265100000000004</c:v>
                </c:pt>
                <c:pt idx="10">
                  <c:v>-0.97103899999999999</c:v>
                </c:pt>
                <c:pt idx="11">
                  <c:v>-0.96853199999999995</c:v>
                </c:pt>
                <c:pt idx="12">
                  <c:v>-0.96487100000000003</c:v>
                </c:pt>
                <c:pt idx="13">
                  <c:v>-0.96450999999999998</c:v>
                </c:pt>
                <c:pt idx="14">
                  <c:v>-0.96450499999999995</c:v>
                </c:pt>
                <c:pt idx="15">
                  <c:v>-0.962198</c:v>
                </c:pt>
                <c:pt idx="16">
                  <c:v>-0.96043500000000004</c:v>
                </c:pt>
                <c:pt idx="17">
                  <c:v>-0.95557300000000001</c:v>
                </c:pt>
                <c:pt idx="18">
                  <c:v>-0.95472199999999996</c:v>
                </c:pt>
                <c:pt idx="19">
                  <c:v>-0.95383399999999996</c:v>
                </c:pt>
                <c:pt idx="20">
                  <c:v>-0.95349300000000003</c:v>
                </c:pt>
                <c:pt idx="21">
                  <c:v>-0.95245999999999997</c:v>
                </c:pt>
                <c:pt idx="22">
                  <c:v>-0.94786999999999999</c:v>
                </c:pt>
                <c:pt idx="23">
                  <c:v>-0.94128699999999998</c:v>
                </c:pt>
                <c:pt idx="24">
                  <c:v>-0.94057900000000005</c:v>
                </c:pt>
                <c:pt idx="25">
                  <c:v>-0.93491400000000002</c:v>
                </c:pt>
                <c:pt idx="26">
                  <c:v>-0.933257</c:v>
                </c:pt>
                <c:pt idx="27">
                  <c:v>-0.933257</c:v>
                </c:pt>
                <c:pt idx="28">
                  <c:v>-0.93069100000000005</c:v>
                </c:pt>
                <c:pt idx="29">
                  <c:v>-0.92808299999999999</c:v>
                </c:pt>
                <c:pt idx="30">
                  <c:v>-0.92747100000000005</c:v>
                </c:pt>
                <c:pt idx="31">
                  <c:v>-0.92327499999999996</c:v>
                </c:pt>
                <c:pt idx="32">
                  <c:v>-0.92067600000000005</c:v>
                </c:pt>
                <c:pt idx="33">
                  <c:v>-0.91638799999999998</c:v>
                </c:pt>
                <c:pt idx="34">
                  <c:v>-0.915987</c:v>
                </c:pt>
                <c:pt idx="35">
                  <c:v>-0.91557200000000005</c:v>
                </c:pt>
                <c:pt idx="36">
                  <c:v>-0.912439</c:v>
                </c:pt>
                <c:pt idx="37">
                  <c:v>-0.90971599999999997</c:v>
                </c:pt>
                <c:pt idx="38">
                  <c:v>-0.90706600000000004</c:v>
                </c:pt>
                <c:pt idx="39">
                  <c:v>-0.90662600000000004</c:v>
                </c:pt>
                <c:pt idx="40">
                  <c:v>-0.90597700000000003</c:v>
                </c:pt>
                <c:pt idx="41">
                  <c:v>-0.90096799999999999</c:v>
                </c:pt>
                <c:pt idx="42">
                  <c:v>-0.89915100000000003</c:v>
                </c:pt>
                <c:pt idx="43">
                  <c:v>-0.89543899999999998</c:v>
                </c:pt>
                <c:pt idx="44">
                  <c:v>-0.89330500000000002</c:v>
                </c:pt>
                <c:pt idx="45">
                  <c:v>-0.89151599999999998</c:v>
                </c:pt>
                <c:pt idx="46">
                  <c:v>-0.88806099999999999</c:v>
                </c:pt>
                <c:pt idx="47">
                  <c:v>-0.88758300000000001</c:v>
                </c:pt>
                <c:pt idx="48">
                  <c:v>-0.88475300000000001</c:v>
                </c:pt>
                <c:pt idx="49">
                  <c:v>-0.88392999999999999</c:v>
                </c:pt>
                <c:pt idx="50">
                  <c:v>-0.881749</c:v>
                </c:pt>
                <c:pt idx="51">
                  <c:v>-0.87995199999999996</c:v>
                </c:pt>
                <c:pt idx="52">
                  <c:v>-0.87517400000000001</c:v>
                </c:pt>
                <c:pt idx="53">
                  <c:v>-0.87438700000000003</c:v>
                </c:pt>
                <c:pt idx="54">
                  <c:v>-0.87339800000000001</c:v>
                </c:pt>
                <c:pt idx="55">
                  <c:v>-0.87225399999999997</c:v>
                </c:pt>
                <c:pt idx="56">
                  <c:v>-0.87116199999999999</c:v>
                </c:pt>
                <c:pt idx="57">
                  <c:v>-0.86835899999999999</c:v>
                </c:pt>
                <c:pt idx="58">
                  <c:v>-0.86454399999999998</c:v>
                </c:pt>
                <c:pt idx="59">
                  <c:v>-0.86319499999999993</c:v>
                </c:pt>
                <c:pt idx="60">
                  <c:v>-0.86285199999999995</c:v>
                </c:pt>
                <c:pt idx="61">
                  <c:v>-0.86065100000000005</c:v>
                </c:pt>
                <c:pt idx="62">
                  <c:v>-0.85905799999999999</c:v>
                </c:pt>
                <c:pt idx="63">
                  <c:v>-0.857738</c:v>
                </c:pt>
                <c:pt idx="64">
                  <c:v>-0.85519699999999998</c:v>
                </c:pt>
                <c:pt idx="65">
                  <c:v>-0.85426800000000003</c:v>
                </c:pt>
                <c:pt idx="66">
                  <c:v>-0.85219400000000001</c:v>
                </c:pt>
                <c:pt idx="67">
                  <c:v>-0.851329</c:v>
                </c:pt>
                <c:pt idx="68">
                  <c:v>-0.85102900000000004</c:v>
                </c:pt>
                <c:pt idx="69">
                  <c:v>-0.84547600000000001</c:v>
                </c:pt>
                <c:pt idx="70">
                  <c:v>-0.844943</c:v>
                </c:pt>
                <c:pt idx="71">
                  <c:v>-0.84233899999999995</c:v>
                </c:pt>
                <c:pt idx="72">
                  <c:v>-0.83305399999999996</c:v>
                </c:pt>
                <c:pt idx="73">
                  <c:v>-0.83187199999999994</c:v>
                </c:pt>
                <c:pt idx="74">
                  <c:v>-0.83027499999999999</c:v>
                </c:pt>
                <c:pt idx="75">
                  <c:v>-0.83015099999999997</c:v>
                </c:pt>
                <c:pt idx="76">
                  <c:v>-0.83008799999999994</c:v>
                </c:pt>
                <c:pt idx="77">
                  <c:v>-0.82898899999999998</c:v>
                </c:pt>
                <c:pt idx="78">
                  <c:v>-0.82798700000000003</c:v>
                </c:pt>
                <c:pt idx="79">
                  <c:v>-0.82795299999999994</c:v>
                </c:pt>
                <c:pt idx="80">
                  <c:v>-0.81324099999999999</c:v>
                </c:pt>
                <c:pt idx="81">
                  <c:v>-0.81252599999999997</c:v>
                </c:pt>
                <c:pt idx="82">
                  <c:v>-0.812523</c:v>
                </c:pt>
                <c:pt idx="83">
                  <c:v>-0.80464599999999997</c:v>
                </c:pt>
                <c:pt idx="84">
                  <c:v>-0.79630000000000001</c:v>
                </c:pt>
                <c:pt idx="85">
                  <c:v>-0.79604699999999995</c:v>
                </c:pt>
                <c:pt idx="86">
                  <c:v>-0.79604699999999995</c:v>
                </c:pt>
                <c:pt idx="87">
                  <c:v>-0.79465699999999995</c:v>
                </c:pt>
                <c:pt idx="88">
                  <c:v>-0.79241200000000001</c:v>
                </c:pt>
                <c:pt idx="89">
                  <c:v>-0.78661099999999995</c:v>
                </c:pt>
                <c:pt idx="90">
                  <c:v>-0.78354000000000001</c:v>
                </c:pt>
                <c:pt idx="91">
                  <c:v>-0.78071800000000002</c:v>
                </c:pt>
                <c:pt idx="92">
                  <c:v>-0.77868199999999999</c:v>
                </c:pt>
                <c:pt idx="93">
                  <c:v>-0.77681299999999998</c:v>
                </c:pt>
                <c:pt idx="94">
                  <c:v>-0.772841</c:v>
                </c:pt>
                <c:pt idx="95">
                  <c:v>-0.77112400000000003</c:v>
                </c:pt>
                <c:pt idx="96">
                  <c:v>-0.76774799999999999</c:v>
                </c:pt>
                <c:pt idx="97">
                  <c:v>-0.76678299999999999</c:v>
                </c:pt>
                <c:pt idx="98">
                  <c:v>-0.76659999999999995</c:v>
                </c:pt>
                <c:pt idx="99">
                  <c:v>-0.76604399999999995</c:v>
                </c:pt>
                <c:pt idx="100">
                  <c:v>-0.76209799999999994</c:v>
                </c:pt>
                <c:pt idx="101">
                  <c:v>-0.755938</c:v>
                </c:pt>
                <c:pt idx="102">
                  <c:v>-0.75228800000000007</c:v>
                </c:pt>
                <c:pt idx="103">
                  <c:v>-0.74781300000000006</c:v>
                </c:pt>
                <c:pt idx="104">
                  <c:v>-0.74703300000000006</c:v>
                </c:pt>
                <c:pt idx="105">
                  <c:v>-0.74373</c:v>
                </c:pt>
                <c:pt idx="106">
                  <c:v>-0.74268200000000006</c:v>
                </c:pt>
                <c:pt idx="107">
                  <c:v>-0.74187999999999998</c:v>
                </c:pt>
                <c:pt idx="108">
                  <c:v>-0.74167800000000006</c:v>
                </c:pt>
                <c:pt idx="109">
                  <c:v>-0.73981999999999992</c:v>
                </c:pt>
                <c:pt idx="110">
                  <c:v>-0.73710500000000001</c:v>
                </c:pt>
                <c:pt idx="111">
                  <c:v>-0.73372900000000008</c:v>
                </c:pt>
                <c:pt idx="112">
                  <c:v>-0.73222199999999993</c:v>
                </c:pt>
                <c:pt idx="113">
                  <c:v>-0.73215300000000005</c:v>
                </c:pt>
                <c:pt idx="114">
                  <c:v>-0.72957499999999997</c:v>
                </c:pt>
                <c:pt idx="115">
                  <c:v>-0.72735100000000008</c:v>
                </c:pt>
                <c:pt idx="116">
                  <c:v>-0.72328599999999998</c:v>
                </c:pt>
                <c:pt idx="117">
                  <c:v>-0.719642</c:v>
                </c:pt>
                <c:pt idx="118">
                  <c:v>-0.71038000000000001</c:v>
                </c:pt>
                <c:pt idx="119">
                  <c:v>-0.70982900000000004</c:v>
                </c:pt>
                <c:pt idx="120">
                  <c:v>-0.70881499999999997</c:v>
                </c:pt>
                <c:pt idx="121">
                  <c:v>-0.70584200000000008</c:v>
                </c:pt>
                <c:pt idx="122">
                  <c:v>-0.697658</c:v>
                </c:pt>
                <c:pt idx="123">
                  <c:v>-0.69662800000000002</c:v>
                </c:pt>
                <c:pt idx="124">
                  <c:v>-0.696245</c:v>
                </c:pt>
                <c:pt idx="125">
                  <c:v>-0.69535599999999997</c:v>
                </c:pt>
                <c:pt idx="126">
                  <c:v>-0.69446799999999997</c:v>
                </c:pt>
                <c:pt idx="127">
                  <c:v>-0.69412499999999999</c:v>
                </c:pt>
                <c:pt idx="128">
                  <c:v>-0.69096200000000008</c:v>
                </c:pt>
                <c:pt idx="129">
                  <c:v>-0.68980900000000001</c:v>
                </c:pt>
                <c:pt idx="130">
                  <c:v>-0.68467199999999995</c:v>
                </c:pt>
                <c:pt idx="131">
                  <c:v>-0.684504</c:v>
                </c:pt>
                <c:pt idx="132">
                  <c:v>-0.68298700000000001</c:v>
                </c:pt>
                <c:pt idx="133">
                  <c:v>-0.67209200000000002</c:v>
                </c:pt>
                <c:pt idx="134">
                  <c:v>-0.66754099999999994</c:v>
                </c:pt>
                <c:pt idx="135">
                  <c:v>-0.66186199999999995</c:v>
                </c:pt>
                <c:pt idx="136">
                  <c:v>-0.66135500000000003</c:v>
                </c:pt>
                <c:pt idx="137">
                  <c:v>-0.65915600000000008</c:v>
                </c:pt>
                <c:pt idx="138">
                  <c:v>-0.655505</c:v>
                </c:pt>
                <c:pt idx="139">
                  <c:v>-0.65164899999999992</c:v>
                </c:pt>
                <c:pt idx="140">
                  <c:v>-0.65161599999999997</c:v>
                </c:pt>
                <c:pt idx="141">
                  <c:v>-0.65108699999999997</c:v>
                </c:pt>
                <c:pt idx="142">
                  <c:v>-0.64686200000000005</c:v>
                </c:pt>
                <c:pt idx="143">
                  <c:v>-0.646173</c:v>
                </c:pt>
                <c:pt idx="144">
                  <c:v>-0.64549499999999993</c:v>
                </c:pt>
                <c:pt idx="145">
                  <c:v>-0.64483800000000002</c:v>
                </c:pt>
                <c:pt idx="146">
                  <c:v>-0.64359</c:v>
                </c:pt>
                <c:pt idx="147">
                  <c:v>-0.64297899999999997</c:v>
                </c:pt>
                <c:pt idx="148">
                  <c:v>-0.63928600000000002</c:v>
                </c:pt>
                <c:pt idx="149">
                  <c:v>-0.63667300000000004</c:v>
                </c:pt>
                <c:pt idx="150">
                  <c:v>-0.63629800000000003</c:v>
                </c:pt>
                <c:pt idx="151">
                  <c:v>-0.63084899999999999</c:v>
                </c:pt>
                <c:pt idx="152">
                  <c:v>-0.63054300000000008</c:v>
                </c:pt>
                <c:pt idx="153">
                  <c:v>-0.62761299999999998</c:v>
                </c:pt>
                <c:pt idx="154">
                  <c:v>-0.62605500000000003</c:v>
                </c:pt>
                <c:pt idx="155">
                  <c:v>-0.62568400000000002</c:v>
                </c:pt>
                <c:pt idx="156">
                  <c:v>-0.62510900000000003</c:v>
                </c:pt>
                <c:pt idx="157">
                  <c:v>-0.62466200000000005</c:v>
                </c:pt>
                <c:pt idx="158">
                  <c:v>-0.62440600000000002</c:v>
                </c:pt>
                <c:pt idx="159">
                  <c:v>-0.62355800000000006</c:v>
                </c:pt>
                <c:pt idx="160">
                  <c:v>-0.61937700000000007</c:v>
                </c:pt>
                <c:pt idx="161">
                  <c:v>-0.61880099999999993</c:v>
                </c:pt>
                <c:pt idx="162">
                  <c:v>-0.61181700000000006</c:v>
                </c:pt>
                <c:pt idx="163">
                  <c:v>-0.61105600000000004</c:v>
                </c:pt>
                <c:pt idx="164">
                  <c:v>-0.610039</c:v>
                </c:pt>
                <c:pt idx="165">
                  <c:v>-0.60727700000000007</c:v>
                </c:pt>
                <c:pt idx="166">
                  <c:v>-0.60451500000000002</c:v>
                </c:pt>
                <c:pt idx="167">
                  <c:v>-0.60423800000000005</c:v>
                </c:pt>
                <c:pt idx="168">
                  <c:v>-0.60401199999999999</c:v>
                </c:pt>
                <c:pt idx="169">
                  <c:v>-0.60075100000000003</c:v>
                </c:pt>
                <c:pt idx="170">
                  <c:v>-0.59545700000000001</c:v>
                </c:pt>
                <c:pt idx="171">
                  <c:v>-0.592889</c:v>
                </c:pt>
                <c:pt idx="172">
                  <c:v>-0.59267500000000006</c:v>
                </c:pt>
                <c:pt idx="173">
                  <c:v>-0.59248800000000001</c:v>
                </c:pt>
                <c:pt idx="174">
                  <c:v>-0.58637800000000007</c:v>
                </c:pt>
                <c:pt idx="175">
                  <c:v>-0.58560800000000002</c:v>
                </c:pt>
                <c:pt idx="176">
                  <c:v>-0.58294800000000002</c:v>
                </c:pt>
                <c:pt idx="177">
                  <c:v>-0.58004499999999992</c:v>
                </c:pt>
                <c:pt idx="178">
                  <c:v>-0.57660800000000001</c:v>
                </c:pt>
                <c:pt idx="179">
                  <c:v>-0.57385700000000006</c:v>
                </c:pt>
                <c:pt idx="180">
                  <c:v>-0.56637999999999999</c:v>
                </c:pt>
                <c:pt idx="181">
                  <c:v>-0.56637999999999999</c:v>
                </c:pt>
                <c:pt idx="182">
                  <c:v>-0.56208999999999998</c:v>
                </c:pt>
                <c:pt idx="183">
                  <c:v>-0.561917</c:v>
                </c:pt>
                <c:pt idx="184">
                  <c:v>-0.56187699999999996</c:v>
                </c:pt>
                <c:pt idx="185">
                  <c:v>-0.55880799999999997</c:v>
                </c:pt>
                <c:pt idx="186">
                  <c:v>-0.55111100000000002</c:v>
                </c:pt>
                <c:pt idx="187">
                  <c:v>-0.55111100000000002</c:v>
                </c:pt>
                <c:pt idx="188">
                  <c:v>-0.55034000000000005</c:v>
                </c:pt>
                <c:pt idx="189">
                  <c:v>-0.54731400000000008</c:v>
                </c:pt>
                <c:pt idx="190">
                  <c:v>-0.54311900000000002</c:v>
                </c:pt>
                <c:pt idx="191">
                  <c:v>-0.54200399999999993</c:v>
                </c:pt>
                <c:pt idx="192">
                  <c:v>-0.53984699999999997</c:v>
                </c:pt>
                <c:pt idx="193">
                  <c:v>-0.53909000000000007</c:v>
                </c:pt>
                <c:pt idx="194">
                  <c:v>-0.53859600000000007</c:v>
                </c:pt>
                <c:pt idx="195">
                  <c:v>-0.53685800000000006</c:v>
                </c:pt>
                <c:pt idx="196">
                  <c:v>-0.533443</c:v>
                </c:pt>
                <c:pt idx="197">
                  <c:v>-0.53107400000000005</c:v>
                </c:pt>
                <c:pt idx="198">
                  <c:v>-0.52506799999999998</c:v>
                </c:pt>
                <c:pt idx="199">
                  <c:v>-0.51628499999999999</c:v>
                </c:pt>
                <c:pt idx="200">
                  <c:v>-0.51588600000000007</c:v>
                </c:pt>
                <c:pt idx="201">
                  <c:v>-0.51266499999999993</c:v>
                </c:pt>
                <c:pt idx="202">
                  <c:v>-0.51082399999999994</c:v>
                </c:pt>
                <c:pt idx="203">
                  <c:v>-0.50864399999999999</c:v>
                </c:pt>
                <c:pt idx="204">
                  <c:v>-0.50534600000000007</c:v>
                </c:pt>
                <c:pt idx="205">
                  <c:v>-0.49799899999999997</c:v>
                </c:pt>
                <c:pt idx="206">
                  <c:v>-0.49330499999999999</c:v>
                </c:pt>
                <c:pt idx="207">
                  <c:v>-0.48784799999999995</c:v>
                </c:pt>
                <c:pt idx="208">
                  <c:v>-0.48414500000000005</c:v>
                </c:pt>
                <c:pt idx="209">
                  <c:v>-0.48123199999999999</c:v>
                </c:pt>
                <c:pt idx="210">
                  <c:v>-0.48105900000000001</c:v>
                </c:pt>
                <c:pt idx="211">
                  <c:v>-0.47594700000000001</c:v>
                </c:pt>
                <c:pt idx="212">
                  <c:v>-0.47414800000000001</c:v>
                </c:pt>
                <c:pt idx="213">
                  <c:v>-0.47007399999999999</c:v>
                </c:pt>
                <c:pt idx="214">
                  <c:v>-0.46879499999999996</c:v>
                </c:pt>
                <c:pt idx="215">
                  <c:v>-0.46704500000000004</c:v>
                </c:pt>
                <c:pt idx="216">
                  <c:v>-0.46704100000000004</c:v>
                </c:pt>
                <c:pt idx="217">
                  <c:v>-0.46699299999999999</c:v>
                </c:pt>
                <c:pt idx="218">
                  <c:v>-0.46654899999999999</c:v>
                </c:pt>
                <c:pt idx="219">
                  <c:v>-0.46452099999999996</c:v>
                </c:pt>
                <c:pt idx="220">
                  <c:v>-0.46276300000000004</c:v>
                </c:pt>
                <c:pt idx="221">
                  <c:v>-0.46198600000000001</c:v>
                </c:pt>
                <c:pt idx="222">
                  <c:v>-0.46151200000000003</c:v>
                </c:pt>
                <c:pt idx="223">
                  <c:v>-0.45808800000000005</c:v>
                </c:pt>
                <c:pt idx="224">
                  <c:v>-0.45345800000000003</c:v>
                </c:pt>
                <c:pt idx="225">
                  <c:v>-0.44912300000000005</c:v>
                </c:pt>
                <c:pt idx="226">
                  <c:v>-0.44833900000000004</c:v>
                </c:pt>
                <c:pt idx="227">
                  <c:v>-0.44636799999999999</c:v>
                </c:pt>
                <c:pt idx="228">
                  <c:v>-0.44636799999999999</c:v>
                </c:pt>
                <c:pt idx="229">
                  <c:v>-0.44436600000000004</c:v>
                </c:pt>
                <c:pt idx="230">
                  <c:v>-0.44424300000000005</c:v>
                </c:pt>
                <c:pt idx="231">
                  <c:v>-0.44328299999999998</c:v>
                </c:pt>
                <c:pt idx="232">
                  <c:v>-0.441577</c:v>
                </c:pt>
                <c:pt idx="233">
                  <c:v>-0.438805</c:v>
                </c:pt>
                <c:pt idx="234">
                  <c:v>-0.43591999999999997</c:v>
                </c:pt>
                <c:pt idx="235">
                  <c:v>-0.435083</c:v>
                </c:pt>
                <c:pt idx="236">
                  <c:v>-0.43373099999999998</c:v>
                </c:pt>
                <c:pt idx="237">
                  <c:v>-0.43350500000000003</c:v>
                </c:pt>
                <c:pt idx="238">
                  <c:v>-0.43213500000000005</c:v>
                </c:pt>
                <c:pt idx="239">
                  <c:v>-0.43157999999999996</c:v>
                </c:pt>
                <c:pt idx="240">
                  <c:v>-0.42684699999999998</c:v>
                </c:pt>
                <c:pt idx="241">
                  <c:v>-0.42627199999999998</c:v>
                </c:pt>
                <c:pt idx="242">
                  <c:v>-0.42281199999999997</c:v>
                </c:pt>
                <c:pt idx="243">
                  <c:v>-0.41739599999999999</c:v>
                </c:pt>
                <c:pt idx="244">
                  <c:v>-0.41619200000000001</c:v>
                </c:pt>
                <c:pt idx="245">
                  <c:v>-0.41460900000000001</c:v>
                </c:pt>
                <c:pt idx="246">
                  <c:v>-0.41450200000000004</c:v>
                </c:pt>
                <c:pt idx="247">
                  <c:v>-0.41420000000000001</c:v>
                </c:pt>
                <c:pt idx="248">
                  <c:v>-0.41416799999999998</c:v>
                </c:pt>
                <c:pt idx="249">
                  <c:v>-0.41116299999999995</c:v>
                </c:pt>
                <c:pt idx="250">
                  <c:v>-0.41028600000000004</c:v>
                </c:pt>
                <c:pt idx="251">
                  <c:v>-0.402752</c:v>
                </c:pt>
                <c:pt idx="252">
                  <c:v>-0.40171299999999999</c:v>
                </c:pt>
                <c:pt idx="253">
                  <c:v>-0.39923600000000004</c:v>
                </c:pt>
                <c:pt idx="254">
                  <c:v>-0.39679600000000004</c:v>
                </c:pt>
                <c:pt idx="255">
                  <c:v>-0.39646000000000003</c:v>
                </c:pt>
                <c:pt idx="256">
                  <c:v>-0.39534400000000003</c:v>
                </c:pt>
                <c:pt idx="257">
                  <c:v>-0.39534400000000003</c:v>
                </c:pt>
                <c:pt idx="258">
                  <c:v>-0.39315100000000003</c:v>
                </c:pt>
                <c:pt idx="259">
                  <c:v>-0.39112899999999995</c:v>
                </c:pt>
                <c:pt idx="260">
                  <c:v>-0.38557399999999997</c:v>
                </c:pt>
                <c:pt idx="261">
                  <c:v>-0.37953800000000004</c:v>
                </c:pt>
                <c:pt idx="262">
                  <c:v>-0.37343499999999996</c:v>
                </c:pt>
                <c:pt idx="263">
                  <c:v>-0.370977</c:v>
                </c:pt>
                <c:pt idx="264">
                  <c:v>-0.370668</c:v>
                </c:pt>
                <c:pt idx="265">
                  <c:v>-0.37027699999999997</c:v>
                </c:pt>
                <c:pt idx="266">
                  <c:v>-0.368672</c:v>
                </c:pt>
                <c:pt idx="267">
                  <c:v>-0.36867000000000005</c:v>
                </c:pt>
                <c:pt idx="268">
                  <c:v>-0.36358599999999996</c:v>
                </c:pt>
                <c:pt idx="269">
                  <c:v>-0.35482999999999998</c:v>
                </c:pt>
                <c:pt idx="270">
                  <c:v>-0.34131999999999996</c:v>
                </c:pt>
                <c:pt idx="271">
                  <c:v>-0.33344300000000004</c:v>
                </c:pt>
                <c:pt idx="272">
                  <c:v>-0.332507</c:v>
                </c:pt>
                <c:pt idx="273">
                  <c:v>-0.32561799999999996</c:v>
                </c:pt>
                <c:pt idx="274">
                  <c:v>-0.31913899999999995</c:v>
                </c:pt>
                <c:pt idx="275">
                  <c:v>-0.31902799999999998</c:v>
                </c:pt>
                <c:pt idx="276">
                  <c:v>-0.31464000000000003</c:v>
                </c:pt>
                <c:pt idx="277">
                  <c:v>-0.31123100000000004</c:v>
                </c:pt>
                <c:pt idx="278">
                  <c:v>-0.31090399999999996</c:v>
                </c:pt>
                <c:pt idx="279">
                  <c:v>-0.30626500000000001</c:v>
                </c:pt>
                <c:pt idx="280">
                  <c:v>-0.30258399999999996</c:v>
                </c:pt>
                <c:pt idx="281">
                  <c:v>-0.30065299999999995</c:v>
                </c:pt>
                <c:pt idx="282">
                  <c:v>-0.29698899999999995</c:v>
                </c:pt>
                <c:pt idx="283">
                  <c:v>-0.29496800000000001</c:v>
                </c:pt>
                <c:pt idx="284">
                  <c:v>-0.29442599999999997</c:v>
                </c:pt>
                <c:pt idx="285">
                  <c:v>-0.29326200000000002</c:v>
                </c:pt>
                <c:pt idx="286">
                  <c:v>-0.29326200000000002</c:v>
                </c:pt>
                <c:pt idx="287">
                  <c:v>-0.28974</c:v>
                </c:pt>
                <c:pt idx="288">
                  <c:v>-0.27715500000000004</c:v>
                </c:pt>
                <c:pt idx="289">
                  <c:v>-0.27001299999999995</c:v>
                </c:pt>
                <c:pt idx="290">
                  <c:v>-0.269459</c:v>
                </c:pt>
                <c:pt idx="291">
                  <c:v>-0.269401</c:v>
                </c:pt>
                <c:pt idx="292">
                  <c:v>-0.26695400000000002</c:v>
                </c:pt>
                <c:pt idx="293">
                  <c:v>-0.26695400000000002</c:v>
                </c:pt>
                <c:pt idx="294">
                  <c:v>-0.26315</c:v>
                </c:pt>
                <c:pt idx="295">
                  <c:v>-0.26206099999999999</c:v>
                </c:pt>
                <c:pt idx="296">
                  <c:v>-0.26027199999999995</c:v>
                </c:pt>
                <c:pt idx="297">
                  <c:v>-0.25448599999999999</c:v>
                </c:pt>
                <c:pt idx="298">
                  <c:v>-0.25400299999999998</c:v>
                </c:pt>
                <c:pt idx="299">
                  <c:v>-0.25207599999999997</c:v>
                </c:pt>
                <c:pt idx="300">
                  <c:v>-0.25137500000000002</c:v>
                </c:pt>
                <c:pt idx="301">
                  <c:v>-0.25121599999999999</c:v>
                </c:pt>
                <c:pt idx="302">
                  <c:v>-0.25032799999999999</c:v>
                </c:pt>
                <c:pt idx="303">
                  <c:v>-0.24273299999999998</c:v>
                </c:pt>
                <c:pt idx="304">
                  <c:v>-0.24211899999999997</c:v>
                </c:pt>
                <c:pt idx="305">
                  <c:v>-0.23476399999999997</c:v>
                </c:pt>
                <c:pt idx="306">
                  <c:v>-0.23323499999999997</c:v>
                </c:pt>
                <c:pt idx="307">
                  <c:v>-0.22882400000000003</c:v>
                </c:pt>
                <c:pt idx="308">
                  <c:v>-0.22782500000000006</c:v>
                </c:pt>
                <c:pt idx="309">
                  <c:v>-0.22534900000000002</c:v>
                </c:pt>
                <c:pt idx="310">
                  <c:v>-0.21685600000000005</c:v>
                </c:pt>
                <c:pt idx="311">
                  <c:v>-0.21070800000000001</c:v>
                </c:pt>
                <c:pt idx="312">
                  <c:v>-0.21070800000000001</c:v>
                </c:pt>
                <c:pt idx="313">
                  <c:v>-0.20808000000000004</c:v>
                </c:pt>
                <c:pt idx="314">
                  <c:v>-0.20246200000000003</c:v>
                </c:pt>
                <c:pt idx="315">
                  <c:v>-0.20026200000000005</c:v>
                </c:pt>
                <c:pt idx="316">
                  <c:v>-0.19880699999999996</c:v>
                </c:pt>
                <c:pt idx="317">
                  <c:v>-0.19681700000000002</c:v>
                </c:pt>
                <c:pt idx="318">
                  <c:v>-0.19576499999999997</c:v>
                </c:pt>
                <c:pt idx="319">
                  <c:v>-0.19500300000000004</c:v>
                </c:pt>
                <c:pt idx="320">
                  <c:v>-0.19215300000000002</c:v>
                </c:pt>
                <c:pt idx="321">
                  <c:v>-0.19215300000000002</c:v>
                </c:pt>
                <c:pt idx="322">
                  <c:v>-0.18695700000000004</c:v>
                </c:pt>
                <c:pt idx="323">
                  <c:v>-0.18397399999999997</c:v>
                </c:pt>
                <c:pt idx="324">
                  <c:v>-0.16336600000000001</c:v>
                </c:pt>
                <c:pt idx="325">
                  <c:v>-0.16110000000000002</c:v>
                </c:pt>
                <c:pt idx="326">
                  <c:v>-0.15807800000000005</c:v>
                </c:pt>
                <c:pt idx="327">
                  <c:v>-0.15807800000000005</c:v>
                </c:pt>
                <c:pt idx="328">
                  <c:v>-0.15374299999999996</c:v>
                </c:pt>
                <c:pt idx="329">
                  <c:v>-0.14587000000000006</c:v>
                </c:pt>
                <c:pt idx="330">
                  <c:v>-0.13907099999999994</c:v>
                </c:pt>
                <c:pt idx="331">
                  <c:v>-0.13874799999999998</c:v>
                </c:pt>
                <c:pt idx="332">
                  <c:v>-0.13854200000000005</c:v>
                </c:pt>
                <c:pt idx="333">
                  <c:v>-0.13044199999999995</c:v>
                </c:pt>
                <c:pt idx="334">
                  <c:v>-0.12900699999999998</c:v>
                </c:pt>
                <c:pt idx="335">
                  <c:v>-0.12848499999999996</c:v>
                </c:pt>
                <c:pt idx="336">
                  <c:v>-0.12245300000000003</c:v>
                </c:pt>
                <c:pt idx="337">
                  <c:v>-0.11915200000000004</c:v>
                </c:pt>
                <c:pt idx="338">
                  <c:v>-0.11078699999999997</c:v>
                </c:pt>
                <c:pt idx="339">
                  <c:v>-0.10746699999999998</c:v>
                </c:pt>
                <c:pt idx="340">
                  <c:v>-9.3602999999999992E-2</c:v>
                </c:pt>
                <c:pt idx="341">
                  <c:v>-9.2978000000000005E-2</c:v>
                </c:pt>
                <c:pt idx="342">
                  <c:v>-8.2076999999999956E-2</c:v>
                </c:pt>
                <c:pt idx="343">
                  <c:v>-8.0003000000000046E-2</c:v>
                </c:pt>
                <c:pt idx="344">
                  <c:v>-7.501100000000005E-2</c:v>
                </c:pt>
                <c:pt idx="345">
                  <c:v>-6.9253000000000009E-2</c:v>
                </c:pt>
                <c:pt idx="346">
                  <c:v>-6.8443999999999949E-2</c:v>
                </c:pt>
                <c:pt idx="347">
                  <c:v>-5.9165000000000023E-2</c:v>
                </c:pt>
                <c:pt idx="348">
                  <c:v>-5.7221999999999995E-2</c:v>
                </c:pt>
                <c:pt idx="349">
                  <c:v>-5.3919999999999968E-2</c:v>
                </c:pt>
                <c:pt idx="350">
                  <c:v>-5.0425000000000053E-2</c:v>
                </c:pt>
                <c:pt idx="351">
                  <c:v>-4.1556999999999955E-2</c:v>
                </c:pt>
                <c:pt idx="352">
                  <c:v>-3.7078999999999973E-2</c:v>
                </c:pt>
                <c:pt idx="353">
                  <c:v>-3.2144999999999979E-2</c:v>
                </c:pt>
                <c:pt idx="354">
                  <c:v>-2.6635999999999993E-2</c:v>
                </c:pt>
                <c:pt idx="355">
                  <c:v>-2.5058000000000025E-2</c:v>
                </c:pt>
                <c:pt idx="356">
                  <c:v>-2.3364999999999969E-2</c:v>
                </c:pt>
                <c:pt idx="357">
                  <c:v>-2.1193000000000017E-2</c:v>
                </c:pt>
                <c:pt idx="358">
                  <c:v>-1.7488999999999977E-2</c:v>
                </c:pt>
                <c:pt idx="359">
                  <c:v>-1.6568999999999945E-2</c:v>
                </c:pt>
                <c:pt idx="360">
                  <c:v>-8.2870000000000443E-3</c:v>
                </c:pt>
                <c:pt idx="361">
                  <c:v>-1.9479999999999498E-3</c:v>
                </c:pt>
                <c:pt idx="362">
                  <c:v>-1.3480000000000159E-3</c:v>
                </c:pt>
                <c:pt idx="363">
                  <c:v>3.5009999999999764E-3</c:v>
                </c:pt>
                <c:pt idx="364">
                  <c:v>3.9039999999999075E-3</c:v>
                </c:pt>
                <c:pt idx="365">
                  <c:v>5.4909999999999126E-3</c:v>
                </c:pt>
                <c:pt idx="366">
                  <c:v>8.9170000000000638E-3</c:v>
                </c:pt>
                <c:pt idx="367">
                  <c:v>1.0639999999999983E-2</c:v>
                </c:pt>
                <c:pt idx="368">
                  <c:v>1.1509999999999909E-2</c:v>
                </c:pt>
                <c:pt idx="369">
                  <c:v>1.1638999999999955E-2</c:v>
                </c:pt>
                <c:pt idx="370">
                  <c:v>1.7838000000000021E-2</c:v>
                </c:pt>
                <c:pt idx="371">
                  <c:v>1.919000000000004E-2</c:v>
                </c:pt>
                <c:pt idx="372">
                  <c:v>2.486799999999989E-2</c:v>
                </c:pt>
                <c:pt idx="373">
                  <c:v>2.8907999999999934E-2</c:v>
                </c:pt>
                <c:pt idx="374">
                  <c:v>2.8907999999999934E-2</c:v>
                </c:pt>
                <c:pt idx="375">
                  <c:v>2.9935999999999963E-2</c:v>
                </c:pt>
                <c:pt idx="376">
                  <c:v>3.1357999999999997E-2</c:v>
                </c:pt>
                <c:pt idx="377">
                  <c:v>3.8694999999999924E-2</c:v>
                </c:pt>
                <c:pt idx="378">
                  <c:v>4.1487999999999969E-2</c:v>
                </c:pt>
                <c:pt idx="379">
                  <c:v>4.1487999999999969E-2</c:v>
                </c:pt>
                <c:pt idx="380">
                  <c:v>4.5725999999999933E-2</c:v>
                </c:pt>
                <c:pt idx="381">
                  <c:v>4.9781000000000075E-2</c:v>
                </c:pt>
                <c:pt idx="382">
                  <c:v>5.2656999999999954E-2</c:v>
                </c:pt>
                <c:pt idx="383">
                  <c:v>5.8022000000000018E-2</c:v>
                </c:pt>
                <c:pt idx="384">
                  <c:v>5.9261999999999926E-2</c:v>
                </c:pt>
                <c:pt idx="385">
                  <c:v>6.0319000000000011E-2</c:v>
                </c:pt>
                <c:pt idx="386">
                  <c:v>6.5228999999999981E-2</c:v>
                </c:pt>
                <c:pt idx="387">
                  <c:v>6.8940999999999919E-2</c:v>
                </c:pt>
                <c:pt idx="388">
                  <c:v>8.6958000000000091E-2</c:v>
                </c:pt>
                <c:pt idx="389">
                  <c:v>8.6980999999999975E-2</c:v>
                </c:pt>
                <c:pt idx="390">
                  <c:v>8.8427999999999951E-2</c:v>
                </c:pt>
                <c:pt idx="391">
                  <c:v>9.2737000000000069E-2</c:v>
                </c:pt>
                <c:pt idx="392">
                  <c:v>9.5247000000000082E-2</c:v>
                </c:pt>
                <c:pt idx="393">
                  <c:v>9.6044000000000018E-2</c:v>
                </c:pt>
                <c:pt idx="394">
                  <c:v>9.6661000000000108E-2</c:v>
                </c:pt>
                <c:pt idx="395">
                  <c:v>9.6661000000000108E-2</c:v>
                </c:pt>
                <c:pt idx="396">
                  <c:v>9.8041999999999963E-2</c:v>
                </c:pt>
                <c:pt idx="397">
                  <c:v>0.10909199999999997</c:v>
                </c:pt>
                <c:pt idx="398">
                  <c:v>0.11221799999999993</c:v>
                </c:pt>
                <c:pt idx="399">
                  <c:v>0.12373400000000001</c:v>
                </c:pt>
                <c:pt idx="400">
                  <c:v>0.12679299999999993</c:v>
                </c:pt>
                <c:pt idx="401">
                  <c:v>0.14122799999999991</c:v>
                </c:pt>
                <c:pt idx="402">
                  <c:v>0.14492299999999991</c:v>
                </c:pt>
                <c:pt idx="403">
                  <c:v>0.15430699999999997</c:v>
                </c:pt>
                <c:pt idx="404">
                  <c:v>0.16636800000000007</c:v>
                </c:pt>
                <c:pt idx="405">
                  <c:v>0.16691199999999995</c:v>
                </c:pt>
                <c:pt idx="406">
                  <c:v>0.17423600000000006</c:v>
                </c:pt>
                <c:pt idx="407">
                  <c:v>0.18327500000000008</c:v>
                </c:pt>
                <c:pt idx="408">
                  <c:v>0.18724099999999999</c:v>
                </c:pt>
                <c:pt idx="409">
                  <c:v>0.19218599999999997</c:v>
                </c:pt>
                <c:pt idx="410">
                  <c:v>0.19488900000000009</c:v>
                </c:pt>
                <c:pt idx="411">
                  <c:v>0.19533700000000009</c:v>
                </c:pt>
                <c:pt idx="412">
                  <c:v>0.19864999999999999</c:v>
                </c:pt>
                <c:pt idx="413">
                  <c:v>0.2006730000000001</c:v>
                </c:pt>
                <c:pt idx="414">
                  <c:v>0.20437799999999995</c:v>
                </c:pt>
                <c:pt idx="415">
                  <c:v>0.21838700000000011</c:v>
                </c:pt>
                <c:pt idx="416">
                  <c:v>0.221997</c:v>
                </c:pt>
                <c:pt idx="417">
                  <c:v>0.22344499999999989</c:v>
                </c:pt>
                <c:pt idx="418">
                  <c:v>0.22953599999999996</c:v>
                </c:pt>
                <c:pt idx="419">
                  <c:v>0.23006499999999996</c:v>
                </c:pt>
                <c:pt idx="420">
                  <c:v>0.24311799999999995</c:v>
                </c:pt>
                <c:pt idx="421">
                  <c:v>0.24311799999999995</c:v>
                </c:pt>
                <c:pt idx="422">
                  <c:v>0.24744300000000008</c:v>
                </c:pt>
                <c:pt idx="423">
                  <c:v>0.251471</c:v>
                </c:pt>
                <c:pt idx="424">
                  <c:v>0.26146200000000008</c:v>
                </c:pt>
                <c:pt idx="425">
                  <c:v>0.281026</c:v>
                </c:pt>
                <c:pt idx="426">
                  <c:v>0.28188100000000005</c:v>
                </c:pt>
                <c:pt idx="427">
                  <c:v>0.2820149999999999</c:v>
                </c:pt>
                <c:pt idx="428">
                  <c:v>0.28680299999999992</c:v>
                </c:pt>
                <c:pt idx="429">
                  <c:v>0.29710600000000009</c:v>
                </c:pt>
                <c:pt idx="430">
                  <c:v>0.30565799999999999</c:v>
                </c:pt>
                <c:pt idx="431">
                  <c:v>0.30937700000000001</c:v>
                </c:pt>
                <c:pt idx="432">
                  <c:v>0.31585799999999997</c:v>
                </c:pt>
                <c:pt idx="433">
                  <c:v>0.32269700000000001</c:v>
                </c:pt>
                <c:pt idx="434">
                  <c:v>0.32346199999999992</c:v>
                </c:pt>
                <c:pt idx="435">
                  <c:v>0.32621000000000011</c:v>
                </c:pt>
                <c:pt idx="436">
                  <c:v>0.32978400000000008</c:v>
                </c:pt>
                <c:pt idx="437">
                  <c:v>0.33784199999999998</c:v>
                </c:pt>
                <c:pt idx="438">
                  <c:v>0.34129000000000009</c:v>
                </c:pt>
                <c:pt idx="439">
                  <c:v>0.36426500000000006</c:v>
                </c:pt>
                <c:pt idx="440">
                  <c:v>0.37357499999999999</c:v>
                </c:pt>
                <c:pt idx="441">
                  <c:v>0.37447800000000009</c:v>
                </c:pt>
                <c:pt idx="442">
                  <c:v>0.39161800000000002</c:v>
                </c:pt>
                <c:pt idx="443">
                  <c:v>0.40618200000000004</c:v>
                </c:pt>
                <c:pt idx="444">
                  <c:v>0.40669599999999995</c:v>
                </c:pt>
                <c:pt idx="445">
                  <c:v>0.41812500000000008</c:v>
                </c:pt>
                <c:pt idx="446">
                  <c:v>0.43245099999999992</c:v>
                </c:pt>
                <c:pt idx="447">
                  <c:v>0.43688499999999997</c:v>
                </c:pt>
                <c:pt idx="448">
                  <c:v>0.44315900000000008</c:v>
                </c:pt>
                <c:pt idx="449">
                  <c:v>0.44850900000000005</c:v>
                </c:pt>
                <c:pt idx="450">
                  <c:v>0.45287100000000002</c:v>
                </c:pt>
                <c:pt idx="451">
                  <c:v>0.45648099999999991</c:v>
                </c:pt>
                <c:pt idx="452">
                  <c:v>0.46153899999999992</c:v>
                </c:pt>
                <c:pt idx="453">
                  <c:v>0.47844299999999995</c:v>
                </c:pt>
                <c:pt idx="454">
                  <c:v>0.48349400000000009</c:v>
                </c:pt>
                <c:pt idx="455">
                  <c:v>0.50405100000000003</c:v>
                </c:pt>
                <c:pt idx="456">
                  <c:v>0.50405100000000003</c:v>
                </c:pt>
                <c:pt idx="457">
                  <c:v>0.51183800000000002</c:v>
                </c:pt>
                <c:pt idx="458">
                  <c:v>0.52103499999999991</c:v>
                </c:pt>
                <c:pt idx="459">
                  <c:v>0.52277299999999993</c:v>
                </c:pt>
                <c:pt idx="460">
                  <c:v>0.52578600000000009</c:v>
                </c:pt>
                <c:pt idx="461">
                  <c:v>0.52578600000000009</c:v>
                </c:pt>
                <c:pt idx="462">
                  <c:v>0.53258899999999998</c:v>
                </c:pt>
                <c:pt idx="463">
                  <c:v>0.53547499999999992</c:v>
                </c:pt>
                <c:pt idx="464">
                  <c:v>0.54446100000000008</c:v>
                </c:pt>
                <c:pt idx="465">
                  <c:v>0.54500100000000007</c:v>
                </c:pt>
                <c:pt idx="466">
                  <c:v>0.54507599999999989</c:v>
                </c:pt>
                <c:pt idx="467">
                  <c:v>0.55092500000000011</c:v>
                </c:pt>
                <c:pt idx="468">
                  <c:v>0.55384999999999995</c:v>
                </c:pt>
                <c:pt idx="469">
                  <c:v>0.56196899999999994</c:v>
                </c:pt>
                <c:pt idx="470">
                  <c:v>0.57070599999999994</c:v>
                </c:pt>
                <c:pt idx="471">
                  <c:v>0.57235600000000009</c:v>
                </c:pt>
                <c:pt idx="472">
                  <c:v>0.57263700000000006</c:v>
                </c:pt>
                <c:pt idx="473">
                  <c:v>0.58500700000000005</c:v>
                </c:pt>
                <c:pt idx="474">
                  <c:v>0.58978200000000003</c:v>
                </c:pt>
                <c:pt idx="475">
                  <c:v>0.59063599999999994</c:v>
                </c:pt>
                <c:pt idx="476">
                  <c:v>0.60183900000000001</c:v>
                </c:pt>
                <c:pt idx="477">
                  <c:v>0.60222299999999995</c:v>
                </c:pt>
                <c:pt idx="478">
                  <c:v>0.60331599999999996</c:v>
                </c:pt>
                <c:pt idx="479">
                  <c:v>0.60532300000000006</c:v>
                </c:pt>
                <c:pt idx="480">
                  <c:v>0.6065529999999999</c:v>
                </c:pt>
                <c:pt idx="481">
                  <c:v>0.61908800000000008</c:v>
                </c:pt>
                <c:pt idx="482">
                  <c:v>0.62434300000000009</c:v>
                </c:pt>
                <c:pt idx="483">
                  <c:v>0.62823300000000004</c:v>
                </c:pt>
                <c:pt idx="484">
                  <c:v>0.6353120000000001</c:v>
                </c:pt>
                <c:pt idx="485">
                  <c:v>0.63636200000000009</c:v>
                </c:pt>
                <c:pt idx="486">
                  <c:v>0.64722499999999994</c:v>
                </c:pt>
                <c:pt idx="487">
                  <c:v>0.6490260000000001</c:v>
                </c:pt>
                <c:pt idx="488">
                  <c:v>0.64962699999999995</c:v>
                </c:pt>
                <c:pt idx="489">
                  <c:v>0.64962699999999995</c:v>
                </c:pt>
                <c:pt idx="490">
                  <c:v>0.66484800000000011</c:v>
                </c:pt>
                <c:pt idx="491">
                  <c:v>0.67355199999999993</c:v>
                </c:pt>
                <c:pt idx="492">
                  <c:v>0.6792450000000001</c:v>
                </c:pt>
                <c:pt idx="493">
                  <c:v>0.68232000000000004</c:v>
                </c:pt>
                <c:pt idx="494">
                  <c:v>0.68322400000000005</c:v>
                </c:pt>
                <c:pt idx="495">
                  <c:v>0.69743099999999991</c:v>
                </c:pt>
                <c:pt idx="496">
                  <c:v>0.69952999999999999</c:v>
                </c:pt>
                <c:pt idx="497">
                  <c:v>0.70014899999999991</c:v>
                </c:pt>
                <c:pt idx="498">
                  <c:v>0.705009</c:v>
                </c:pt>
                <c:pt idx="499">
                  <c:v>0.70621099999999992</c:v>
                </c:pt>
                <c:pt idx="500">
                  <c:v>0.71349700000000005</c:v>
                </c:pt>
                <c:pt idx="501">
                  <c:v>0.71633600000000008</c:v>
                </c:pt>
                <c:pt idx="502">
                  <c:v>0.72328999999999999</c:v>
                </c:pt>
                <c:pt idx="503">
                  <c:v>0.72936899999999993</c:v>
                </c:pt>
                <c:pt idx="504">
                  <c:v>0.73557199999999989</c:v>
                </c:pt>
                <c:pt idx="505">
                  <c:v>0.7369349999999999</c:v>
                </c:pt>
                <c:pt idx="506">
                  <c:v>0.73870199999999997</c:v>
                </c:pt>
                <c:pt idx="507">
                  <c:v>0.73915700000000006</c:v>
                </c:pt>
                <c:pt idx="508">
                  <c:v>0.74351300000000009</c:v>
                </c:pt>
                <c:pt idx="509">
                  <c:v>0.74831500000000006</c:v>
                </c:pt>
                <c:pt idx="510">
                  <c:v>0.74951600000000007</c:v>
                </c:pt>
                <c:pt idx="511">
                  <c:v>0.75055300000000003</c:v>
                </c:pt>
                <c:pt idx="512">
                  <c:v>0.75526699999999991</c:v>
                </c:pt>
                <c:pt idx="513">
                  <c:v>0.76101200000000002</c:v>
                </c:pt>
                <c:pt idx="514">
                  <c:v>0.76272300000000004</c:v>
                </c:pt>
                <c:pt idx="515">
                  <c:v>0.76909699999999992</c:v>
                </c:pt>
                <c:pt idx="516">
                  <c:v>0.77071099999999992</c:v>
                </c:pt>
                <c:pt idx="517">
                  <c:v>0.77071099999999992</c:v>
                </c:pt>
                <c:pt idx="518">
                  <c:v>0.77272099999999999</c:v>
                </c:pt>
                <c:pt idx="519">
                  <c:v>0.77640500000000001</c:v>
                </c:pt>
                <c:pt idx="520">
                  <c:v>0.77835999999999994</c:v>
                </c:pt>
                <c:pt idx="521">
                  <c:v>0.78869400000000001</c:v>
                </c:pt>
                <c:pt idx="522">
                  <c:v>0.79821600000000004</c:v>
                </c:pt>
                <c:pt idx="523">
                  <c:v>0.80569299999999999</c:v>
                </c:pt>
                <c:pt idx="524">
                  <c:v>0.805782</c:v>
                </c:pt>
                <c:pt idx="525">
                  <c:v>0.80602599999999991</c:v>
                </c:pt>
                <c:pt idx="526">
                  <c:v>0.82106600000000007</c:v>
                </c:pt>
                <c:pt idx="527">
                  <c:v>0.82221100000000003</c:v>
                </c:pt>
                <c:pt idx="528">
                  <c:v>0.82595400000000008</c:v>
                </c:pt>
                <c:pt idx="529">
                  <c:v>0.82679600000000009</c:v>
                </c:pt>
                <c:pt idx="530">
                  <c:v>0.82851000000000008</c:v>
                </c:pt>
                <c:pt idx="531">
                  <c:v>0.84418900000000008</c:v>
                </c:pt>
                <c:pt idx="532">
                  <c:v>0.8494759999999999</c:v>
                </c:pt>
                <c:pt idx="533">
                  <c:v>0.85169000000000006</c:v>
                </c:pt>
                <c:pt idx="534">
                  <c:v>0.86061699999999997</c:v>
                </c:pt>
                <c:pt idx="535">
                  <c:v>0.86093500000000001</c:v>
                </c:pt>
                <c:pt idx="536">
                  <c:v>0.8646339999999999</c:v>
                </c:pt>
                <c:pt idx="537">
                  <c:v>0.87667500000000009</c:v>
                </c:pt>
                <c:pt idx="538">
                  <c:v>0.87877500000000008</c:v>
                </c:pt>
                <c:pt idx="539">
                  <c:v>0.87915600000000005</c:v>
                </c:pt>
                <c:pt idx="540">
                  <c:v>0.88646599999999998</c:v>
                </c:pt>
                <c:pt idx="541">
                  <c:v>0.89389500000000011</c:v>
                </c:pt>
                <c:pt idx="542">
                  <c:v>0.89708399999999999</c:v>
                </c:pt>
                <c:pt idx="543">
                  <c:v>0.89814900000000009</c:v>
                </c:pt>
                <c:pt idx="544">
                  <c:v>0.89870300000000003</c:v>
                </c:pt>
                <c:pt idx="545">
                  <c:v>0.9020459999999999</c:v>
                </c:pt>
                <c:pt idx="546">
                  <c:v>0.9024319999999999</c:v>
                </c:pt>
                <c:pt idx="547">
                  <c:v>0.90410999999999997</c:v>
                </c:pt>
                <c:pt idx="548">
                  <c:v>0.91401700000000008</c:v>
                </c:pt>
                <c:pt idx="549">
                  <c:v>0.91401700000000008</c:v>
                </c:pt>
                <c:pt idx="550">
                  <c:v>0.9155819999999999</c:v>
                </c:pt>
                <c:pt idx="551">
                  <c:v>0.92240499999999992</c:v>
                </c:pt>
                <c:pt idx="552">
                  <c:v>0.92364399999999991</c:v>
                </c:pt>
                <c:pt idx="553">
                  <c:v>0.93217900000000009</c:v>
                </c:pt>
                <c:pt idx="554">
                  <c:v>0.93292700000000006</c:v>
                </c:pt>
                <c:pt idx="555">
                  <c:v>0.94550299999999998</c:v>
                </c:pt>
                <c:pt idx="556">
                  <c:v>0.96505200000000002</c:v>
                </c:pt>
                <c:pt idx="557">
                  <c:v>0.97337999999999991</c:v>
                </c:pt>
                <c:pt idx="558">
                  <c:v>0.98430299999999993</c:v>
                </c:pt>
                <c:pt idx="559">
                  <c:v>0.984518</c:v>
                </c:pt>
                <c:pt idx="560">
                  <c:v>0.988537</c:v>
                </c:pt>
                <c:pt idx="561">
                  <c:v>1.0096810000000001</c:v>
                </c:pt>
                <c:pt idx="562">
                  <c:v>1.0208550000000001</c:v>
                </c:pt>
                <c:pt idx="563">
                  <c:v>1.0237029999999998</c:v>
                </c:pt>
                <c:pt idx="564">
                  <c:v>1.044807</c:v>
                </c:pt>
                <c:pt idx="565">
                  <c:v>1.0495239999999999</c:v>
                </c:pt>
                <c:pt idx="566">
                  <c:v>1.0506950000000002</c:v>
                </c:pt>
                <c:pt idx="567">
                  <c:v>1.0515430000000001</c:v>
                </c:pt>
                <c:pt idx="568">
                  <c:v>1.0561120000000002</c:v>
                </c:pt>
                <c:pt idx="569">
                  <c:v>1.0639099999999999</c:v>
                </c:pt>
                <c:pt idx="570">
                  <c:v>1.0708009999999999</c:v>
                </c:pt>
                <c:pt idx="571">
                  <c:v>1.0807519999999999</c:v>
                </c:pt>
                <c:pt idx="572">
                  <c:v>1.0946370000000001</c:v>
                </c:pt>
                <c:pt idx="573">
                  <c:v>1.0946370000000001</c:v>
                </c:pt>
                <c:pt idx="574">
                  <c:v>1.0974059999999999</c:v>
                </c:pt>
                <c:pt idx="575">
                  <c:v>1.0977990000000002</c:v>
                </c:pt>
                <c:pt idx="576">
                  <c:v>1.0977990000000002</c:v>
                </c:pt>
                <c:pt idx="577">
                  <c:v>1.1094300000000001</c:v>
                </c:pt>
                <c:pt idx="578">
                  <c:v>1.1309589999999998</c:v>
                </c:pt>
                <c:pt idx="579">
                  <c:v>1.1375690000000001</c:v>
                </c:pt>
                <c:pt idx="580">
                  <c:v>1.158668</c:v>
                </c:pt>
                <c:pt idx="581">
                  <c:v>1.1858</c:v>
                </c:pt>
                <c:pt idx="582">
                  <c:v>1.1954229999999999</c:v>
                </c:pt>
                <c:pt idx="583">
                  <c:v>1.1974589999999998</c:v>
                </c:pt>
                <c:pt idx="584">
                  <c:v>1.200196</c:v>
                </c:pt>
                <c:pt idx="585">
                  <c:v>1.218439</c:v>
                </c:pt>
                <c:pt idx="586">
                  <c:v>1.2323879999999998</c:v>
                </c:pt>
                <c:pt idx="587">
                  <c:v>1.2407300000000001</c:v>
                </c:pt>
                <c:pt idx="588">
                  <c:v>1.241276</c:v>
                </c:pt>
                <c:pt idx="589">
                  <c:v>1.2474509999999999</c:v>
                </c:pt>
                <c:pt idx="590">
                  <c:v>1.2482519999999999</c:v>
                </c:pt>
                <c:pt idx="591">
                  <c:v>1.2503329999999999</c:v>
                </c:pt>
                <c:pt idx="592">
                  <c:v>1.253768</c:v>
                </c:pt>
                <c:pt idx="593">
                  <c:v>1.2597459999999998</c:v>
                </c:pt>
                <c:pt idx="594">
                  <c:v>1.2616170000000002</c:v>
                </c:pt>
                <c:pt idx="595">
                  <c:v>1.2616170000000002</c:v>
                </c:pt>
                <c:pt idx="596">
                  <c:v>1.2656269999999998</c:v>
                </c:pt>
                <c:pt idx="597">
                  <c:v>1.2662680000000002</c:v>
                </c:pt>
                <c:pt idx="598">
                  <c:v>1.274508</c:v>
                </c:pt>
                <c:pt idx="599">
                  <c:v>1.2843770000000001</c:v>
                </c:pt>
                <c:pt idx="600">
                  <c:v>1.2906710000000001</c:v>
                </c:pt>
                <c:pt idx="601">
                  <c:v>1.2977270000000001</c:v>
                </c:pt>
                <c:pt idx="602">
                  <c:v>1.29834</c:v>
                </c:pt>
                <c:pt idx="603">
                  <c:v>1.29834</c:v>
                </c:pt>
                <c:pt idx="604">
                  <c:v>1.3031649999999999</c:v>
                </c:pt>
                <c:pt idx="605">
                  <c:v>1.306864</c:v>
                </c:pt>
                <c:pt idx="606">
                  <c:v>1.306864</c:v>
                </c:pt>
                <c:pt idx="607">
                  <c:v>1.3185159999999998</c:v>
                </c:pt>
                <c:pt idx="608">
                  <c:v>1.319836</c:v>
                </c:pt>
                <c:pt idx="609">
                  <c:v>1.3246820000000001</c:v>
                </c:pt>
                <c:pt idx="610">
                  <c:v>1.3340519999999998</c:v>
                </c:pt>
                <c:pt idx="611">
                  <c:v>1.3340519999999998</c:v>
                </c:pt>
                <c:pt idx="612">
                  <c:v>1.3348119999999999</c:v>
                </c:pt>
                <c:pt idx="613">
                  <c:v>1.3393000000000002</c:v>
                </c:pt>
                <c:pt idx="614">
                  <c:v>1.3550399999999998</c:v>
                </c:pt>
                <c:pt idx="615">
                  <c:v>1.360744</c:v>
                </c:pt>
                <c:pt idx="616">
                  <c:v>1.3624619999999998</c:v>
                </c:pt>
                <c:pt idx="617">
                  <c:v>1.3775469999999999</c:v>
                </c:pt>
                <c:pt idx="618">
                  <c:v>1.3844889999999999</c:v>
                </c:pt>
                <c:pt idx="619">
                  <c:v>1.3861539999999999</c:v>
                </c:pt>
                <c:pt idx="620">
                  <c:v>1.3906260000000001</c:v>
                </c:pt>
                <c:pt idx="621">
                  <c:v>1.3935849999999999</c:v>
                </c:pt>
                <c:pt idx="622">
                  <c:v>1.419988</c:v>
                </c:pt>
                <c:pt idx="623">
                  <c:v>1.4339580000000001</c:v>
                </c:pt>
                <c:pt idx="624">
                  <c:v>1.4348969999999999</c:v>
                </c:pt>
                <c:pt idx="625">
                  <c:v>1.444512</c:v>
                </c:pt>
                <c:pt idx="626">
                  <c:v>1.4538259999999998</c:v>
                </c:pt>
                <c:pt idx="627">
                  <c:v>1.4666429999999999</c:v>
                </c:pt>
                <c:pt idx="628">
                  <c:v>1.4752209999999999</c:v>
                </c:pt>
                <c:pt idx="629">
                  <c:v>1.4885069999999998</c:v>
                </c:pt>
                <c:pt idx="630">
                  <c:v>1.5041859999999998</c:v>
                </c:pt>
                <c:pt idx="631">
                  <c:v>1.5229469999999998</c:v>
                </c:pt>
                <c:pt idx="632">
                  <c:v>1.5386069999999998</c:v>
                </c:pt>
                <c:pt idx="633">
                  <c:v>1.557461</c:v>
                </c:pt>
                <c:pt idx="634">
                  <c:v>1.5595059999999998</c:v>
                </c:pt>
                <c:pt idx="635">
                  <c:v>1.5595059999999998</c:v>
                </c:pt>
                <c:pt idx="636">
                  <c:v>1.5829469999999999</c:v>
                </c:pt>
                <c:pt idx="637">
                  <c:v>1.5926930000000001</c:v>
                </c:pt>
                <c:pt idx="638">
                  <c:v>1.605137</c:v>
                </c:pt>
                <c:pt idx="639">
                  <c:v>1.607885</c:v>
                </c:pt>
                <c:pt idx="640">
                  <c:v>1.6079680000000001</c:v>
                </c:pt>
                <c:pt idx="641">
                  <c:v>1.6212529999999998</c:v>
                </c:pt>
                <c:pt idx="642">
                  <c:v>1.6261459999999999</c:v>
                </c:pt>
                <c:pt idx="643">
                  <c:v>1.626671</c:v>
                </c:pt>
                <c:pt idx="644">
                  <c:v>1.6368510000000001</c:v>
                </c:pt>
                <c:pt idx="645">
                  <c:v>1.6372629999999999</c:v>
                </c:pt>
                <c:pt idx="646">
                  <c:v>1.6456590000000002</c:v>
                </c:pt>
                <c:pt idx="647">
                  <c:v>1.6485919999999998</c:v>
                </c:pt>
                <c:pt idx="648">
                  <c:v>1.6611069999999999</c:v>
                </c:pt>
                <c:pt idx="649">
                  <c:v>1.6860740000000001</c:v>
                </c:pt>
                <c:pt idx="650">
                  <c:v>1.687249</c:v>
                </c:pt>
                <c:pt idx="651">
                  <c:v>1.6891430000000001</c:v>
                </c:pt>
                <c:pt idx="652">
                  <c:v>1.7105419999999998</c:v>
                </c:pt>
                <c:pt idx="653">
                  <c:v>1.7183989999999998</c:v>
                </c:pt>
                <c:pt idx="654">
                  <c:v>1.7189779999999999</c:v>
                </c:pt>
                <c:pt idx="655">
                  <c:v>1.7224460000000001</c:v>
                </c:pt>
                <c:pt idx="656">
                  <c:v>1.729384</c:v>
                </c:pt>
                <c:pt idx="657">
                  <c:v>1.7393000000000001</c:v>
                </c:pt>
                <c:pt idx="658">
                  <c:v>1.745079</c:v>
                </c:pt>
                <c:pt idx="659">
                  <c:v>1.7708699999999999</c:v>
                </c:pt>
                <c:pt idx="660">
                  <c:v>1.7743730000000002</c:v>
                </c:pt>
                <c:pt idx="661">
                  <c:v>1.7929499999999998</c:v>
                </c:pt>
                <c:pt idx="662">
                  <c:v>1.80362</c:v>
                </c:pt>
                <c:pt idx="663">
                  <c:v>1.8114059999999998</c:v>
                </c:pt>
                <c:pt idx="664">
                  <c:v>1.8116089999999998</c:v>
                </c:pt>
                <c:pt idx="665">
                  <c:v>1.8128669999999998</c:v>
                </c:pt>
                <c:pt idx="666">
                  <c:v>1.8229500000000001</c:v>
                </c:pt>
                <c:pt idx="667">
                  <c:v>1.8305479999999998</c:v>
                </c:pt>
                <c:pt idx="668">
                  <c:v>1.8307359999999999</c:v>
                </c:pt>
                <c:pt idx="669">
                  <c:v>1.8318949999999998</c:v>
                </c:pt>
                <c:pt idx="670">
                  <c:v>1.8335590000000002</c:v>
                </c:pt>
                <c:pt idx="671">
                  <c:v>1.843744</c:v>
                </c:pt>
                <c:pt idx="672">
                  <c:v>1.862231</c:v>
                </c:pt>
                <c:pt idx="673">
                  <c:v>1.8677060000000001</c:v>
                </c:pt>
                <c:pt idx="674">
                  <c:v>1.875629</c:v>
                </c:pt>
                <c:pt idx="675">
                  <c:v>1.8763960000000002</c:v>
                </c:pt>
                <c:pt idx="676">
                  <c:v>1.8798400000000002</c:v>
                </c:pt>
                <c:pt idx="677">
                  <c:v>1.897627</c:v>
                </c:pt>
                <c:pt idx="678">
                  <c:v>1.898431</c:v>
                </c:pt>
                <c:pt idx="679">
                  <c:v>1.899321</c:v>
                </c:pt>
                <c:pt idx="680">
                  <c:v>1.912023</c:v>
                </c:pt>
                <c:pt idx="681">
                  <c:v>1.9250600000000002</c:v>
                </c:pt>
                <c:pt idx="682">
                  <c:v>1.9285480000000002</c:v>
                </c:pt>
                <c:pt idx="683">
                  <c:v>1.9294769999999999</c:v>
                </c:pt>
                <c:pt idx="684">
                  <c:v>1.946914</c:v>
                </c:pt>
                <c:pt idx="685">
                  <c:v>1.9602059999999999</c:v>
                </c:pt>
                <c:pt idx="686">
                  <c:v>1.9732699999999999</c:v>
                </c:pt>
                <c:pt idx="687">
                  <c:v>1.974704</c:v>
                </c:pt>
                <c:pt idx="688">
                  <c:v>1.9857529999999999</c:v>
                </c:pt>
                <c:pt idx="689">
                  <c:v>2.0067569999999999</c:v>
                </c:pt>
                <c:pt idx="690">
                  <c:v>2.015199</c:v>
                </c:pt>
                <c:pt idx="691">
                  <c:v>2.015199</c:v>
                </c:pt>
                <c:pt idx="692">
                  <c:v>2.0222329999999999</c:v>
                </c:pt>
                <c:pt idx="693">
                  <c:v>2.0287289999999998</c:v>
                </c:pt>
                <c:pt idx="694">
                  <c:v>2.0423110000000002</c:v>
                </c:pt>
                <c:pt idx="695">
                  <c:v>2.0441590000000001</c:v>
                </c:pt>
                <c:pt idx="696">
                  <c:v>2.074875</c:v>
                </c:pt>
                <c:pt idx="697">
                  <c:v>2.074875</c:v>
                </c:pt>
                <c:pt idx="698">
                  <c:v>2.0849989999999998</c:v>
                </c:pt>
                <c:pt idx="699">
                  <c:v>2.1184530000000001</c:v>
                </c:pt>
                <c:pt idx="700">
                  <c:v>2.1257459999999999</c:v>
                </c:pt>
                <c:pt idx="701">
                  <c:v>2.132803</c:v>
                </c:pt>
                <c:pt idx="702">
                  <c:v>2.133289</c:v>
                </c:pt>
                <c:pt idx="703">
                  <c:v>2.1558839999999999</c:v>
                </c:pt>
                <c:pt idx="704">
                  <c:v>2.1723509999999999</c:v>
                </c:pt>
                <c:pt idx="705">
                  <c:v>2.1853159999999998</c:v>
                </c:pt>
                <c:pt idx="706">
                  <c:v>2.1900529999999998</c:v>
                </c:pt>
                <c:pt idx="707">
                  <c:v>2.2378900000000002</c:v>
                </c:pt>
                <c:pt idx="708">
                  <c:v>2.2382870000000001</c:v>
                </c:pt>
                <c:pt idx="709">
                  <c:v>2.2811979999999998</c:v>
                </c:pt>
                <c:pt idx="710">
                  <c:v>2.2821199999999999</c:v>
                </c:pt>
                <c:pt idx="711">
                  <c:v>2.289059</c:v>
                </c:pt>
                <c:pt idx="712">
                  <c:v>2.3017829999999999</c:v>
                </c:pt>
                <c:pt idx="713">
                  <c:v>2.350006</c:v>
                </c:pt>
                <c:pt idx="714">
                  <c:v>2.3547199999999999</c:v>
                </c:pt>
                <c:pt idx="715">
                  <c:v>2.367543</c:v>
                </c:pt>
                <c:pt idx="716">
                  <c:v>2.3728020000000001</c:v>
                </c:pt>
                <c:pt idx="717">
                  <c:v>2.3923999999999999</c:v>
                </c:pt>
                <c:pt idx="718">
                  <c:v>2.4097550000000001</c:v>
                </c:pt>
                <c:pt idx="719">
                  <c:v>2.4118599999999999</c:v>
                </c:pt>
                <c:pt idx="720">
                  <c:v>2.4118599999999999</c:v>
                </c:pt>
                <c:pt idx="721">
                  <c:v>2.4150510000000001</c:v>
                </c:pt>
                <c:pt idx="722">
                  <c:v>2.4207139999999998</c:v>
                </c:pt>
                <c:pt idx="723">
                  <c:v>2.4461759999999999</c:v>
                </c:pt>
                <c:pt idx="724">
                  <c:v>2.4461759999999999</c:v>
                </c:pt>
                <c:pt idx="725">
                  <c:v>2.4618980000000001</c:v>
                </c:pt>
                <c:pt idx="726">
                  <c:v>2.4618980000000001</c:v>
                </c:pt>
                <c:pt idx="727">
                  <c:v>2.4687540000000001</c:v>
                </c:pt>
                <c:pt idx="728">
                  <c:v>2.4823029999999999</c:v>
                </c:pt>
                <c:pt idx="729">
                  <c:v>2.4869819999999998</c:v>
                </c:pt>
                <c:pt idx="730">
                  <c:v>2.4869819999999998</c:v>
                </c:pt>
                <c:pt idx="731">
                  <c:v>2.4945729999999999</c:v>
                </c:pt>
                <c:pt idx="732">
                  <c:v>2.4945729999999999</c:v>
                </c:pt>
                <c:pt idx="733">
                  <c:v>2.5156550000000002</c:v>
                </c:pt>
                <c:pt idx="734">
                  <c:v>2.5229940000000002</c:v>
                </c:pt>
                <c:pt idx="735">
                  <c:v>2.529722</c:v>
                </c:pt>
                <c:pt idx="736">
                  <c:v>2.545058</c:v>
                </c:pt>
                <c:pt idx="737">
                  <c:v>2.5571480000000002</c:v>
                </c:pt>
                <c:pt idx="738">
                  <c:v>2.5571480000000002</c:v>
                </c:pt>
                <c:pt idx="739">
                  <c:v>2.5727449999999998</c:v>
                </c:pt>
                <c:pt idx="740">
                  <c:v>2.5953059999999999</c:v>
                </c:pt>
                <c:pt idx="741">
                  <c:v>2.6107999999999998</c:v>
                </c:pt>
                <c:pt idx="742">
                  <c:v>2.6107999999999998</c:v>
                </c:pt>
                <c:pt idx="743">
                  <c:v>2.6161799999999999</c:v>
                </c:pt>
                <c:pt idx="744">
                  <c:v>2.6244160000000001</c:v>
                </c:pt>
                <c:pt idx="745">
                  <c:v>2.629766</c:v>
                </c:pt>
                <c:pt idx="746">
                  <c:v>2.632892</c:v>
                </c:pt>
                <c:pt idx="747">
                  <c:v>2.6377489999999999</c:v>
                </c:pt>
                <c:pt idx="748">
                  <c:v>2.6459350000000001</c:v>
                </c:pt>
                <c:pt idx="749">
                  <c:v>2.6652260000000001</c:v>
                </c:pt>
                <c:pt idx="750">
                  <c:v>2.6696960000000001</c:v>
                </c:pt>
                <c:pt idx="751">
                  <c:v>2.6696960000000001</c:v>
                </c:pt>
                <c:pt idx="752">
                  <c:v>2.6740539999999999</c:v>
                </c:pt>
                <c:pt idx="753">
                  <c:v>2.6745559999999999</c:v>
                </c:pt>
                <c:pt idx="754">
                  <c:v>2.6745559999999999</c:v>
                </c:pt>
                <c:pt idx="755">
                  <c:v>2.6752020000000001</c:v>
                </c:pt>
                <c:pt idx="756">
                  <c:v>2.6761400000000002</c:v>
                </c:pt>
                <c:pt idx="757">
                  <c:v>2.7023609999999998</c:v>
                </c:pt>
                <c:pt idx="758">
                  <c:v>2.705749</c:v>
                </c:pt>
                <c:pt idx="759">
                  <c:v>2.7073499999999999</c:v>
                </c:pt>
                <c:pt idx="760">
                  <c:v>2.7324000000000002</c:v>
                </c:pt>
                <c:pt idx="761">
                  <c:v>2.7552639999999999</c:v>
                </c:pt>
                <c:pt idx="762">
                  <c:v>2.7626970000000002</c:v>
                </c:pt>
                <c:pt idx="763">
                  <c:v>2.7728809999999999</c:v>
                </c:pt>
                <c:pt idx="764">
                  <c:v>2.7738909999999999</c:v>
                </c:pt>
                <c:pt idx="765">
                  <c:v>2.7814130000000001</c:v>
                </c:pt>
                <c:pt idx="766">
                  <c:v>2.7834590000000001</c:v>
                </c:pt>
                <c:pt idx="767">
                  <c:v>2.7892999999999999</c:v>
                </c:pt>
                <c:pt idx="768">
                  <c:v>2.818616</c:v>
                </c:pt>
                <c:pt idx="769">
                  <c:v>2.849386</c:v>
                </c:pt>
                <c:pt idx="770">
                  <c:v>2.8684970000000001</c:v>
                </c:pt>
                <c:pt idx="771">
                  <c:v>2.8792279999999999</c:v>
                </c:pt>
                <c:pt idx="772">
                  <c:v>2.9248639999999999</c:v>
                </c:pt>
                <c:pt idx="773">
                  <c:v>2.9292310000000001</c:v>
                </c:pt>
                <c:pt idx="774">
                  <c:v>2.9708350000000001</c:v>
                </c:pt>
                <c:pt idx="775">
                  <c:v>2.9842610000000001</c:v>
                </c:pt>
                <c:pt idx="776">
                  <c:v>2.9890940000000001</c:v>
                </c:pt>
                <c:pt idx="777">
                  <c:v>3.0146490000000004</c:v>
                </c:pt>
                <c:pt idx="778">
                  <c:v>3.0177719999999999</c:v>
                </c:pt>
                <c:pt idx="779">
                  <c:v>3.0194970000000003</c:v>
                </c:pt>
                <c:pt idx="780">
                  <c:v>3.0330519999999996</c:v>
                </c:pt>
                <c:pt idx="781">
                  <c:v>3.0484049999999998</c:v>
                </c:pt>
                <c:pt idx="782">
                  <c:v>3.0906849999999997</c:v>
                </c:pt>
                <c:pt idx="783">
                  <c:v>3.0999020000000002</c:v>
                </c:pt>
                <c:pt idx="784">
                  <c:v>3.1125239999999996</c:v>
                </c:pt>
                <c:pt idx="785">
                  <c:v>3.1350379999999998</c:v>
                </c:pt>
                <c:pt idx="786">
                  <c:v>3.1575569999999997</c:v>
                </c:pt>
                <c:pt idx="787">
                  <c:v>3.1613389999999999</c:v>
                </c:pt>
                <c:pt idx="788">
                  <c:v>3.1691799999999999</c:v>
                </c:pt>
                <c:pt idx="789">
                  <c:v>3.1854110000000002</c:v>
                </c:pt>
                <c:pt idx="790">
                  <c:v>3.1945230000000002</c:v>
                </c:pt>
                <c:pt idx="791">
                  <c:v>3.1945629999999996</c:v>
                </c:pt>
                <c:pt idx="792">
                  <c:v>3.2230590000000001</c:v>
                </c:pt>
                <c:pt idx="793">
                  <c:v>3.232551</c:v>
                </c:pt>
                <c:pt idx="794">
                  <c:v>3.289326</c:v>
                </c:pt>
                <c:pt idx="795">
                  <c:v>3.3254419999999998</c:v>
                </c:pt>
                <c:pt idx="796">
                  <c:v>3.3343759999999998</c:v>
                </c:pt>
                <c:pt idx="797">
                  <c:v>3.3692950000000002</c:v>
                </c:pt>
                <c:pt idx="798">
                  <c:v>3.3751949999999997</c:v>
                </c:pt>
                <c:pt idx="799">
                  <c:v>3.3888290000000003</c:v>
                </c:pt>
                <c:pt idx="800">
                  <c:v>3.3953420000000003</c:v>
                </c:pt>
                <c:pt idx="801">
                  <c:v>3.4340729999999997</c:v>
                </c:pt>
                <c:pt idx="802">
                  <c:v>3.4511789999999998</c:v>
                </c:pt>
                <c:pt idx="803">
                  <c:v>3.4876709999999997</c:v>
                </c:pt>
                <c:pt idx="804">
                  <c:v>3.4960490000000002</c:v>
                </c:pt>
                <c:pt idx="805">
                  <c:v>3.4960490000000002</c:v>
                </c:pt>
                <c:pt idx="806">
                  <c:v>3.4985499999999998</c:v>
                </c:pt>
                <c:pt idx="807">
                  <c:v>3.5083359999999999</c:v>
                </c:pt>
                <c:pt idx="808">
                  <c:v>3.511368</c:v>
                </c:pt>
                <c:pt idx="809">
                  <c:v>3.5415239999999999</c:v>
                </c:pt>
                <c:pt idx="810">
                  <c:v>3.5611649999999999</c:v>
                </c:pt>
                <c:pt idx="811">
                  <c:v>3.6278779999999999</c:v>
                </c:pt>
                <c:pt idx="812">
                  <c:v>3.6503959999999998</c:v>
                </c:pt>
                <c:pt idx="813">
                  <c:v>3.6505979999999996</c:v>
                </c:pt>
                <c:pt idx="814">
                  <c:v>3.6735030000000002</c:v>
                </c:pt>
                <c:pt idx="815">
                  <c:v>3.6893669999999998</c:v>
                </c:pt>
                <c:pt idx="816">
                  <c:v>3.7007269999999997</c:v>
                </c:pt>
                <c:pt idx="817">
                  <c:v>3.7065770000000002</c:v>
                </c:pt>
                <c:pt idx="818">
                  <c:v>3.7141960000000003</c:v>
                </c:pt>
                <c:pt idx="819">
                  <c:v>3.7426550000000001</c:v>
                </c:pt>
                <c:pt idx="820">
                  <c:v>3.7479240000000003</c:v>
                </c:pt>
                <c:pt idx="821">
                  <c:v>3.7846719999999996</c:v>
                </c:pt>
                <c:pt idx="822">
                  <c:v>3.7995289999999997</c:v>
                </c:pt>
                <c:pt idx="823">
                  <c:v>3.8057869999999996</c:v>
                </c:pt>
                <c:pt idx="824">
                  <c:v>3.8189549999999999</c:v>
                </c:pt>
                <c:pt idx="825">
                  <c:v>3.8207069999999996</c:v>
                </c:pt>
                <c:pt idx="826">
                  <c:v>3.8599870000000003</c:v>
                </c:pt>
                <c:pt idx="827">
                  <c:v>3.8707900000000004</c:v>
                </c:pt>
                <c:pt idx="828">
                  <c:v>3.8843519999999998</c:v>
                </c:pt>
                <c:pt idx="829">
                  <c:v>3.9131710000000002</c:v>
                </c:pt>
                <c:pt idx="830">
                  <c:v>3.9166119999999998</c:v>
                </c:pt>
                <c:pt idx="831">
                  <c:v>3.9227869999999996</c:v>
                </c:pt>
                <c:pt idx="832">
                  <c:v>3.9356730000000004</c:v>
                </c:pt>
                <c:pt idx="833">
                  <c:v>3.9775039999999997</c:v>
                </c:pt>
                <c:pt idx="834">
                  <c:v>4.0090969999999997</c:v>
                </c:pt>
                <c:pt idx="835">
                  <c:v>4.0430200000000003</c:v>
                </c:pt>
                <c:pt idx="836">
                  <c:v>4.0491440000000001</c:v>
                </c:pt>
                <c:pt idx="837">
                  <c:v>4.0491440000000001</c:v>
                </c:pt>
                <c:pt idx="838">
                  <c:v>4.0571169999999999</c:v>
                </c:pt>
                <c:pt idx="839">
                  <c:v>4.0588319999999998</c:v>
                </c:pt>
                <c:pt idx="840">
                  <c:v>4.0732249999999999</c:v>
                </c:pt>
                <c:pt idx="841">
                  <c:v>4.091704</c:v>
                </c:pt>
                <c:pt idx="842">
                  <c:v>4.121556</c:v>
                </c:pt>
                <c:pt idx="843">
                  <c:v>4.1250980000000004</c:v>
                </c:pt>
                <c:pt idx="844">
                  <c:v>4.1429179999999999</c:v>
                </c:pt>
                <c:pt idx="845">
                  <c:v>4.2255900000000004</c:v>
                </c:pt>
                <c:pt idx="846">
                  <c:v>4.2589430000000004</c:v>
                </c:pt>
                <c:pt idx="847">
                  <c:v>4.26783</c:v>
                </c:pt>
                <c:pt idx="848">
                  <c:v>4.3130829999999998</c:v>
                </c:pt>
                <c:pt idx="849">
                  <c:v>4.3330919999999997</c:v>
                </c:pt>
                <c:pt idx="850">
                  <c:v>4.3330919999999997</c:v>
                </c:pt>
                <c:pt idx="851">
                  <c:v>4.349532</c:v>
                </c:pt>
                <c:pt idx="852">
                  <c:v>4.3552289999999996</c:v>
                </c:pt>
                <c:pt idx="853">
                  <c:v>4.3880559999999997</c:v>
                </c:pt>
                <c:pt idx="854">
                  <c:v>4.4866999999999999</c:v>
                </c:pt>
                <c:pt idx="855">
                  <c:v>4.5094029999999998</c:v>
                </c:pt>
                <c:pt idx="856">
                  <c:v>4.5194720000000004</c:v>
                </c:pt>
                <c:pt idx="857">
                  <c:v>4.5445900000000004</c:v>
                </c:pt>
                <c:pt idx="858">
                  <c:v>4.5911359999999997</c:v>
                </c:pt>
                <c:pt idx="859">
                  <c:v>4.6497510000000002</c:v>
                </c:pt>
                <c:pt idx="860">
                  <c:v>4.6565880000000002</c:v>
                </c:pt>
                <c:pt idx="861">
                  <c:v>4.6895259999999999</c:v>
                </c:pt>
                <c:pt idx="862">
                  <c:v>4.8097909999999997</c:v>
                </c:pt>
                <c:pt idx="863">
                  <c:v>4.8296799999999998</c:v>
                </c:pt>
                <c:pt idx="864">
                  <c:v>4.9042510000000004</c:v>
                </c:pt>
                <c:pt idx="865">
                  <c:v>4.9043729999999996</c:v>
                </c:pt>
                <c:pt idx="866">
                  <c:v>4.9376309999999997</c:v>
                </c:pt>
                <c:pt idx="867">
                  <c:v>4.9376309999999997</c:v>
                </c:pt>
                <c:pt idx="868">
                  <c:v>4.9484669999999999</c:v>
                </c:pt>
                <c:pt idx="869">
                  <c:v>4.975422</c:v>
                </c:pt>
                <c:pt idx="870">
                  <c:v>4.9867590000000002</c:v>
                </c:pt>
                <c:pt idx="871">
                  <c:v>4.9867590000000002</c:v>
                </c:pt>
                <c:pt idx="872">
                  <c:v>5.0250440000000003</c:v>
                </c:pt>
                <c:pt idx="873">
                  <c:v>5.0250440000000003</c:v>
                </c:pt>
                <c:pt idx="874">
                  <c:v>5.029998</c:v>
                </c:pt>
                <c:pt idx="875">
                  <c:v>5.041315</c:v>
                </c:pt>
                <c:pt idx="876">
                  <c:v>5.0545330000000002</c:v>
                </c:pt>
                <c:pt idx="877">
                  <c:v>5.2143490000000003</c:v>
                </c:pt>
                <c:pt idx="878">
                  <c:v>5.2479019999999998</c:v>
                </c:pt>
                <c:pt idx="879">
                  <c:v>5.2479019999999998</c:v>
                </c:pt>
                <c:pt idx="880">
                  <c:v>5.2549840000000003</c:v>
                </c:pt>
                <c:pt idx="881">
                  <c:v>5.314432</c:v>
                </c:pt>
                <c:pt idx="882">
                  <c:v>5.3205489999999998</c:v>
                </c:pt>
                <c:pt idx="883">
                  <c:v>5.3358850000000002</c:v>
                </c:pt>
                <c:pt idx="884">
                  <c:v>5.3705679999999996</c:v>
                </c:pt>
                <c:pt idx="885">
                  <c:v>5.3717199999999998</c:v>
                </c:pt>
                <c:pt idx="886">
                  <c:v>5.4375150000000003</c:v>
                </c:pt>
                <c:pt idx="887">
                  <c:v>5.4473900000000004</c:v>
                </c:pt>
                <c:pt idx="888">
                  <c:v>5.4554299999999998</c:v>
                </c:pt>
                <c:pt idx="889">
                  <c:v>5.4728380000000003</c:v>
                </c:pt>
                <c:pt idx="890">
                  <c:v>5.5019470000000004</c:v>
                </c:pt>
                <c:pt idx="891">
                  <c:v>5.545185</c:v>
                </c:pt>
                <c:pt idx="892">
                  <c:v>5.5872120000000001</c:v>
                </c:pt>
                <c:pt idx="893">
                  <c:v>5.5872120000000001</c:v>
                </c:pt>
                <c:pt idx="894">
                  <c:v>5.6416268000000001</c:v>
                </c:pt>
                <c:pt idx="895">
                  <c:v>5.6724647999999993</c:v>
                </c:pt>
                <c:pt idx="896">
                  <c:v>5.6768117</c:v>
                </c:pt>
                <c:pt idx="897">
                  <c:v>5.6846249000000002</c:v>
                </c:pt>
                <c:pt idx="898">
                  <c:v>5.7797101499999997</c:v>
                </c:pt>
                <c:pt idx="899">
                  <c:v>5.9324950999999997</c:v>
                </c:pt>
                <c:pt idx="900">
                  <c:v>5.9324950999999997</c:v>
                </c:pt>
                <c:pt idx="901">
                  <c:v>6.0364118499999995</c:v>
                </c:pt>
                <c:pt idx="902">
                  <c:v>6.0467257499999993</c:v>
                </c:pt>
                <c:pt idx="903">
                  <c:v>6.3173657499999996</c:v>
                </c:pt>
                <c:pt idx="904">
                  <c:v>6.3175723000000001</c:v>
                </c:pt>
                <c:pt idx="905">
                  <c:v>6.3288152499999999</c:v>
                </c:pt>
                <c:pt idx="906">
                  <c:v>6.35267815</c:v>
                </c:pt>
                <c:pt idx="907">
                  <c:v>6.4023173</c:v>
                </c:pt>
                <c:pt idx="908">
                  <c:v>6.4731622499999997</c:v>
                </c:pt>
                <c:pt idx="909">
                  <c:v>6.4755116499999996</c:v>
                </c:pt>
                <c:pt idx="910">
                  <c:v>6.49567535</c:v>
                </c:pt>
                <c:pt idx="911">
                  <c:v>6.6161866500000004</c:v>
                </c:pt>
                <c:pt idx="912">
                  <c:v>6.6338811</c:v>
                </c:pt>
                <c:pt idx="913">
                  <c:v>6.6378956499999999</c:v>
                </c:pt>
                <c:pt idx="914">
                  <c:v>6.7775574499999998</c:v>
                </c:pt>
                <c:pt idx="915">
                  <c:v>6.7998240499999998</c:v>
                </c:pt>
                <c:pt idx="916">
                  <c:v>6.8514981000000006</c:v>
                </c:pt>
                <c:pt idx="917">
                  <c:v>6.9885317000000002</c:v>
                </c:pt>
                <c:pt idx="918">
                  <c:v>6.9885317000000002</c:v>
                </c:pt>
                <c:pt idx="919">
                  <c:v>6.9982794999999989</c:v>
                </c:pt>
                <c:pt idx="920">
                  <c:v>7.0804217999999999</c:v>
                </c:pt>
                <c:pt idx="921">
                  <c:v>7.0804217999999999</c:v>
                </c:pt>
                <c:pt idx="922">
                  <c:v>7.0849080999999998</c:v>
                </c:pt>
                <c:pt idx="923">
                  <c:v>7.1526989999999993</c:v>
                </c:pt>
                <c:pt idx="924">
                  <c:v>7.1533203499999996</c:v>
                </c:pt>
                <c:pt idx="925">
                  <c:v>7.1936290500000002</c:v>
                </c:pt>
                <c:pt idx="926">
                  <c:v>7.2925214499999997</c:v>
                </c:pt>
                <c:pt idx="927">
                  <c:v>7.4007629999999995</c:v>
                </c:pt>
                <c:pt idx="928">
                  <c:v>7.402448549999999</c:v>
                </c:pt>
                <c:pt idx="929">
                  <c:v>7.4243105500000004</c:v>
                </c:pt>
                <c:pt idx="930">
                  <c:v>7.4399369499999999</c:v>
                </c:pt>
                <c:pt idx="931">
                  <c:v>7.4399369499999999</c:v>
                </c:pt>
                <c:pt idx="932">
                  <c:v>7.4808771999999992</c:v>
                </c:pt>
                <c:pt idx="933">
                  <c:v>7.4808771999999992</c:v>
                </c:pt>
                <c:pt idx="934">
                  <c:v>7.4977641500000001</c:v>
                </c:pt>
                <c:pt idx="935">
                  <c:v>7.5766135499999994</c:v>
                </c:pt>
                <c:pt idx="936">
                  <c:v>7.5984560000000005</c:v>
                </c:pt>
                <c:pt idx="937">
                  <c:v>7.5984560000000005</c:v>
                </c:pt>
                <c:pt idx="938">
                  <c:v>7.6000319000000003</c:v>
                </c:pt>
                <c:pt idx="939">
                  <c:v>7.6135757999999996</c:v>
                </c:pt>
                <c:pt idx="940">
                  <c:v>7.6715177500000005</c:v>
                </c:pt>
                <c:pt idx="941">
                  <c:v>7.7652498000000003</c:v>
                </c:pt>
                <c:pt idx="942">
                  <c:v>7.7697250499999999</c:v>
                </c:pt>
                <c:pt idx="943">
                  <c:v>7.8289802500000008</c:v>
                </c:pt>
                <c:pt idx="944">
                  <c:v>7.9299007499999998</c:v>
                </c:pt>
                <c:pt idx="945">
                  <c:v>7.9423855499999991</c:v>
                </c:pt>
                <c:pt idx="946">
                  <c:v>8.0175774000000004</c:v>
                </c:pt>
                <c:pt idx="947">
                  <c:v>8.1361965999999999</c:v>
                </c:pt>
                <c:pt idx="948">
                  <c:v>8.1829525499999995</c:v>
                </c:pt>
                <c:pt idx="949">
                  <c:v>8.2329954499999989</c:v>
                </c:pt>
                <c:pt idx="950">
                  <c:v>8.3022406999999987</c:v>
                </c:pt>
                <c:pt idx="951">
                  <c:v>8.3894830000000002</c:v>
                </c:pt>
                <c:pt idx="952">
                  <c:v>8.5870808000000007</c:v>
                </c:pt>
                <c:pt idx="953">
                  <c:v>8.6192694499999991</c:v>
                </c:pt>
                <c:pt idx="954">
                  <c:v>8.7623269999999991</c:v>
                </c:pt>
                <c:pt idx="955">
                  <c:v>8.8073905999999997</c:v>
                </c:pt>
                <c:pt idx="956">
                  <c:v>9.5362928</c:v>
                </c:pt>
                <c:pt idx="957">
                  <c:v>9.6417336000000002</c:v>
                </c:pt>
                <c:pt idx="958">
                  <c:v>10.5590961</c:v>
                </c:pt>
                <c:pt idx="959">
                  <c:v>10.6840835</c:v>
                </c:pt>
                <c:pt idx="960">
                  <c:v>11.174114449999999</c:v>
                </c:pt>
              </c:numCache>
            </c:numRef>
          </c:yVal>
          <c:smooth val="0"/>
          <c:extLst>
            <c:ext xmlns:c16="http://schemas.microsoft.com/office/drawing/2014/chart" uri="{C3380CC4-5D6E-409C-BE32-E72D297353CC}">
              <c16:uniqueId val="{00000004-7817-47F0-8775-27B17C01F0AD}"/>
            </c:ext>
          </c:extLst>
        </c:ser>
        <c:dLbls>
          <c:showLegendKey val="0"/>
          <c:showVal val="0"/>
          <c:showCatName val="0"/>
          <c:showSerName val="0"/>
          <c:showPercent val="0"/>
          <c:showBubbleSize val="0"/>
        </c:dLbls>
        <c:axId val="223007456"/>
        <c:axId val="223005104"/>
      </c:scatterChart>
      <c:valAx>
        <c:axId val="223007456"/>
        <c:scaling>
          <c:orientation val="minMax"/>
          <c:max val="13.25"/>
          <c:min val="0.2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Measured</a:t>
                </a:r>
                <a:r>
                  <a:rPr lang="en-US" sz="1400" b="1" baseline="0"/>
                  <a:t> time (minutes) from INRIX data</a:t>
                </a:r>
                <a:endParaRPr lang="en-US" sz="14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005104"/>
        <c:crosses val="autoZero"/>
        <c:crossBetween val="midCat"/>
        <c:majorUnit val="1"/>
      </c:valAx>
      <c:valAx>
        <c:axId val="223005104"/>
        <c:scaling>
          <c:orientation val="minMax"/>
          <c:max val="13.25"/>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Modeled</a:t>
                </a:r>
                <a:r>
                  <a:rPr lang="en-US" sz="1600" b="1" baseline="0"/>
                  <a:t> time (minutes)</a:t>
                </a:r>
                <a:endParaRPr lang="en-US" sz="1600" b="1"/>
              </a:p>
            </c:rich>
          </c:tx>
          <c:layout>
            <c:manualLayout>
              <c:xMode val="edge"/>
              <c:yMode val="edge"/>
              <c:x val="1.4372134161689904E-2"/>
              <c:y val="0.363384631005941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007456"/>
        <c:crosses val="autoZero"/>
        <c:crossBetween val="midCat"/>
        <c:majorUnit val="1"/>
      </c:valAx>
      <c:spPr>
        <a:noFill/>
        <a:ln>
          <a:noFill/>
        </a:ln>
        <a:effectLst/>
      </c:spPr>
    </c:plotArea>
    <c:legend>
      <c:legendPos val="r"/>
      <c:layout>
        <c:manualLayout>
          <c:xMode val="edge"/>
          <c:yMode val="edge"/>
          <c:x val="0.85761032374369117"/>
          <c:y val="0.65786596257173213"/>
          <c:w val="7.4907777757848598E-2"/>
          <c:h val="0.10211871776239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5138"/>
          </a:xfrm>
          <a:prstGeom prst="rect">
            <a:avLst/>
          </a:prstGeom>
        </p:spPr>
        <p:txBody>
          <a:bodyPr vert="horz" lIns="91440" tIns="45720" rIns="91440" bIns="45720" rtlCol="0"/>
          <a:lstStyle>
            <a:lvl1pPr algn="r">
              <a:defRPr sz="1200"/>
            </a:lvl1pPr>
          </a:lstStyle>
          <a:p>
            <a:fld id="{7F6549B4-F6AF-4113-BA4F-0AC21D0CBD6E}" type="datetimeFigureOut">
              <a:rPr lang="en-US" smtClean="0"/>
              <a:pPr/>
              <a:t>11/3/2023</a:t>
            </a:fld>
            <a:endParaRPr lang="en-US"/>
          </a:p>
        </p:txBody>
      </p:sp>
      <p:sp>
        <p:nvSpPr>
          <p:cNvPr id="4" name="Footer Placeholder 3"/>
          <p:cNvSpPr>
            <a:spLocks noGrp="1"/>
          </p:cNvSpPr>
          <p:nvPr>
            <p:ph type="ftr" sz="quarter" idx="2"/>
          </p:nvPr>
        </p:nvSpPr>
        <p:spPr>
          <a:xfrm>
            <a:off x="1"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675"/>
            <a:ext cx="2971800" cy="465138"/>
          </a:xfrm>
          <a:prstGeom prst="rect">
            <a:avLst/>
          </a:prstGeom>
        </p:spPr>
        <p:txBody>
          <a:bodyPr vert="horz" lIns="91440" tIns="45720" rIns="91440" bIns="45720" rtlCol="0" anchor="b"/>
          <a:lstStyle>
            <a:lvl1pPr algn="r">
              <a:defRPr sz="1200"/>
            </a:lvl1pPr>
          </a:lstStyle>
          <a:p>
            <a:fld id="{3D87EA70-673D-4E22-8F1E-BD5A519B88A8}" type="slidenum">
              <a:rPr lang="en-US" smtClean="0"/>
              <a:pPr/>
              <a:t>‹#›</a:t>
            </a:fld>
            <a:endParaRPr lang="en-US"/>
          </a:p>
        </p:txBody>
      </p:sp>
    </p:spTree>
    <p:extLst>
      <p:ext uri="{BB962C8B-B14F-4D97-AF65-F5344CB8AC3E}">
        <p14:creationId xmlns:p14="http://schemas.microsoft.com/office/powerpoint/2010/main" val="345305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3"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52" y="0"/>
            <a:ext cx="2971593" cy="464820"/>
          </a:xfrm>
          <a:prstGeom prst="rect">
            <a:avLst/>
          </a:prstGeom>
        </p:spPr>
        <p:txBody>
          <a:bodyPr vert="horz" lIns="91440" tIns="45720" rIns="91440" bIns="45720" rtlCol="0"/>
          <a:lstStyle>
            <a:lvl1pPr algn="r">
              <a:defRPr sz="1200"/>
            </a:lvl1pPr>
          </a:lstStyle>
          <a:p>
            <a:fld id="{B6AEBA96-932A-485E-9CAA-4406CA64BD2C}" type="datetimeFigureOut">
              <a:rPr lang="en-US" smtClean="0"/>
              <a:t>11/3/2023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112" y="4415790"/>
            <a:ext cx="5485778"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2971593"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52" y="8829989"/>
            <a:ext cx="2971593" cy="464820"/>
          </a:xfrm>
          <a:prstGeom prst="rect">
            <a:avLst/>
          </a:prstGeom>
        </p:spPr>
        <p:txBody>
          <a:bodyPr vert="horz" lIns="91440" tIns="45720" rIns="91440" bIns="45720" rtlCol="0" anchor="b"/>
          <a:lstStyle>
            <a:lvl1pPr algn="r">
              <a:defRPr sz="1200"/>
            </a:lvl1pPr>
          </a:lstStyle>
          <a:p>
            <a:fld id="{B5FA3A4B-5607-498B-88EE-34B1BF76610B}" type="slidenum">
              <a:rPr lang="en-US" smtClean="0"/>
              <a:t>‹#›</a:t>
            </a:fld>
            <a:endParaRPr lang="en-US"/>
          </a:p>
        </p:txBody>
      </p:sp>
    </p:spTree>
    <p:extLst>
      <p:ext uri="{BB962C8B-B14F-4D97-AF65-F5344CB8AC3E}">
        <p14:creationId xmlns:p14="http://schemas.microsoft.com/office/powerpoint/2010/main" val="119814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a:t>
            </a:fld>
            <a:endParaRPr lang="en-US"/>
          </a:p>
        </p:txBody>
      </p:sp>
    </p:spTree>
    <p:extLst>
      <p:ext uri="{BB962C8B-B14F-4D97-AF65-F5344CB8AC3E}">
        <p14:creationId xmlns:p14="http://schemas.microsoft.com/office/powerpoint/2010/main" val="36798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14</a:t>
            </a:fld>
            <a:endParaRPr lang="en-US"/>
          </a:p>
        </p:txBody>
      </p:sp>
    </p:spTree>
    <p:extLst>
      <p:ext uri="{BB962C8B-B14F-4D97-AF65-F5344CB8AC3E}">
        <p14:creationId xmlns:p14="http://schemas.microsoft.com/office/powerpoint/2010/main" val="12580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16</a:t>
            </a:fld>
            <a:endParaRPr lang="en-US"/>
          </a:p>
        </p:txBody>
      </p:sp>
    </p:spTree>
    <p:extLst>
      <p:ext uri="{BB962C8B-B14F-4D97-AF65-F5344CB8AC3E}">
        <p14:creationId xmlns:p14="http://schemas.microsoft.com/office/powerpoint/2010/main" val="419196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17</a:t>
            </a:fld>
            <a:endParaRPr lang="en-US"/>
          </a:p>
        </p:txBody>
      </p:sp>
    </p:spTree>
    <p:extLst>
      <p:ext uri="{BB962C8B-B14F-4D97-AF65-F5344CB8AC3E}">
        <p14:creationId xmlns:p14="http://schemas.microsoft.com/office/powerpoint/2010/main" val="46460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18</a:t>
            </a:fld>
            <a:endParaRPr lang="en-US"/>
          </a:p>
        </p:txBody>
      </p:sp>
    </p:spTree>
    <p:extLst>
      <p:ext uri="{BB962C8B-B14F-4D97-AF65-F5344CB8AC3E}">
        <p14:creationId xmlns:p14="http://schemas.microsoft.com/office/powerpoint/2010/main" val="181272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19</a:t>
            </a:fld>
            <a:endParaRPr lang="en-US"/>
          </a:p>
        </p:txBody>
      </p:sp>
    </p:spTree>
    <p:extLst>
      <p:ext uri="{BB962C8B-B14F-4D97-AF65-F5344CB8AC3E}">
        <p14:creationId xmlns:p14="http://schemas.microsoft.com/office/powerpoint/2010/main" val="295919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20</a:t>
            </a:fld>
            <a:endParaRPr lang="en-US"/>
          </a:p>
        </p:txBody>
      </p:sp>
    </p:spTree>
    <p:extLst>
      <p:ext uri="{BB962C8B-B14F-4D97-AF65-F5344CB8AC3E}">
        <p14:creationId xmlns:p14="http://schemas.microsoft.com/office/powerpoint/2010/main" val="77004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21</a:t>
            </a:fld>
            <a:endParaRPr lang="en-US"/>
          </a:p>
        </p:txBody>
      </p:sp>
    </p:spTree>
    <p:extLst>
      <p:ext uri="{BB962C8B-B14F-4D97-AF65-F5344CB8AC3E}">
        <p14:creationId xmlns:p14="http://schemas.microsoft.com/office/powerpoint/2010/main" val="385941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22</a:t>
            </a:fld>
            <a:endParaRPr lang="en-US"/>
          </a:p>
        </p:txBody>
      </p:sp>
    </p:spTree>
    <p:extLst>
      <p:ext uri="{BB962C8B-B14F-4D97-AF65-F5344CB8AC3E}">
        <p14:creationId xmlns:p14="http://schemas.microsoft.com/office/powerpoint/2010/main" val="289867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23</a:t>
            </a:fld>
            <a:endParaRPr lang="en-US"/>
          </a:p>
        </p:txBody>
      </p:sp>
    </p:spTree>
    <p:extLst>
      <p:ext uri="{BB962C8B-B14F-4D97-AF65-F5344CB8AC3E}">
        <p14:creationId xmlns:p14="http://schemas.microsoft.com/office/powerpoint/2010/main" val="26977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5FA3A4B-5607-498B-88EE-34B1BF76610B}" type="slidenum">
              <a:rPr lang="en-US" smtClean="0"/>
              <a:t>5</a:t>
            </a:fld>
            <a:endParaRPr lang="en-US"/>
          </a:p>
        </p:txBody>
      </p:sp>
    </p:spTree>
    <p:extLst>
      <p:ext uri="{BB962C8B-B14F-4D97-AF65-F5344CB8AC3E}">
        <p14:creationId xmlns:p14="http://schemas.microsoft.com/office/powerpoint/2010/main" val="28114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Lotsa</a:t>
            </a:r>
            <a:r>
              <a:rPr lang="en-US" dirty="0"/>
              <a:t> of both STA and DTA models I’ve developed over the years are included here.  The traditional modeling standard over the years (black line) I mostly just show to other modelers.  Customers obviously expect zero error, the thick blue line representing typical sampling error</a:t>
            </a:r>
            <a:r>
              <a:rPr lang="en-US" baseline="0" dirty="0"/>
              <a:t> in counts is what I use to defend results to them.</a:t>
            </a:r>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6</a:t>
            </a:fld>
            <a:endParaRPr lang="en-US"/>
          </a:p>
        </p:txBody>
      </p:sp>
    </p:spTree>
    <p:extLst>
      <p:ext uri="{BB962C8B-B14F-4D97-AF65-F5344CB8AC3E}">
        <p14:creationId xmlns:p14="http://schemas.microsoft.com/office/powerpoint/2010/main" val="287350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2-3 charts I lifted from a TRB paper I did w/AJH</a:t>
            </a:r>
            <a:r>
              <a:rPr lang="en-US" baseline="0" dirty="0"/>
              <a:t> </a:t>
            </a:r>
            <a:r>
              <a:rPr lang="en-US" dirty="0"/>
              <a:t>4 years</a:t>
            </a:r>
            <a:r>
              <a:rPr lang="en-US" baseline="0" dirty="0"/>
              <a:t> ago (</a:t>
            </a:r>
            <a:r>
              <a:rPr lang="en-US" dirty="0"/>
              <a:t>if you want to see any documentation behind this).  The ones I’ve done are on the left side,</a:t>
            </a:r>
            <a:r>
              <a:rPr lang="en-US" baseline="0" dirty="0"/>
              <a:t> all using peak period floating car studies – I’ve done a couple since these that </a:t>
            </a:r>
            <a:r>
              <a:rPr lang="en-US" u="sng" baseline="0" dirty="0"/>
              <a:t>mostly </a:t>
            </a:r>
            <a:r>
              <a:rPr lang="en-US" u="none" baseline="0" dirty="0"/>
              <a:t>rely on</a:t>
            </a:r>
            <a:r>
              <a:rPr lang="en-US" baseline="0" dirty="0"/>
              <a:t> private GPS vendor data instead.  (I presume the ones on right are still better than most, since actual documentation of them could be found.  Problem  is their reliance on VDFs…)</a:t>
            </a:r>
            <a:endParaRPr lang="en-US" dirty="0"/>
          </a:p>
          <a:p>
            <a:r>
              <a:rPr lang="en-US" dirty="0"/>
              <a:t>For a validation standard, I initially developed</a:t>
            </a:r>
            <a:r>
              <a:rPr lang="en-US" baseline="0" dirty="0"/>
              <a:t> confidence intervals around sample average values, then found later that a couple of state DOTs have developed standards for simulation models that can apply here, based on an “85/15 rule” (85% of time the error is less than 15%).</a:t>
            </a:r>
          </a:p>
          <a:p>
            <a:r>
              <a:rPr lang="en-US" dirty="0"/>
              <a:t>Any “adjustments” done for validation of modeled travel</a:t>
            </a:r>
            <a:r>
              <a:rPr lang="en-US" baseline="0" dirty="0"/>
              <a:t> times</a:t>
            </a:r>
            <a:r>
              <a:rPr lang="en-US" dirty="0"/>
              <a:t>?  Sometimes signal progression factors . . .</a:t>
            </a:r>
          </a:p>
          <a:p>
            <a:r>
              <a:rPr lang="en-US" dirty="0"/>
              <a:t>(And when you can’t get the travel times right, it doesn’t </a:t>
            </a:r>
            <a:r>
              <a:rPr lang="en-US" u="sng" dirty="0"/>
              <a:t>just</a:t>
            </a:r>
            <a:r>
              <a:rPr lang="en-US" dirty="0"/>
              <a:t> affect the LOS/congestion forecasts – it also means zone-to-zone impedances aren’t right, and things like time/distance weightings or</a:t>
            </a:r>
            <a:r>
              <a:rPr lang="en-US" baseline="0" dirty="0"/>
              <a:t> any</a:t>
            </a:r>
            <a:r>
              <a:rPr lang="en-US" dirty="0"/>
              <a:t> b</a:t>
            </a:r>
            <a:r>
              <a:rPr lang="en-US" baseline="0" dirty="0"/>
              <a:t>ridge or </a:t>
            </a:r>
            <a:r>
              <a:rPr lang="en-US" baseline="0" dirty="0" err="1"/>
              <a:t>screenline</a:t>
            </a:r>
            <a:r>
              <a:rPr lang="en-US" baseline="0" dirty="0"/>
              <a:t> penalties are affected as well.)</a:t>
            </a:r>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7</a:t>
            </a:fld>
            <a:endParaRPr lang="en-US"/>
          </a:p>
        </p:txBody>
      </p:sp>
    </p:spTree>
    <p:extLst>
      <p:ext uri="{BB962C8B-B14F-4D97-AF65-F5344CB8AC3E}">
        <p14:creationId xmlns:p14="http://schemas.microsoft.com/office/powerpoint/2010/main" val="24982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summarizes what I’m thinking of to do for 2020 networks both MPO and statewide.  We’d still start with the initial speed coding that came from the floating car studies, since that separates out the intersection delay from the “mid-block” speeds. But GPS can still provide the site-specific validation, since floating car was only done on a small number of roads.  And by now a lot of you have had a chance to work with the PM3 data either thru RITIS or direct from INRIX, where we can get both car and truck data separate on the NHS that can be used for truck speed penalties  8 years ago I showed you the TMC network we still have in the map on the left, on the right you can see how it compares to the XD network (dashed line).  Core area of Akron, not much different, but in urban areas below 500k population, a lot of difference.</a:t>
            </a:r>
          </a:p>
        </p:txBody>
      </p:sp>
      <p:sp>
        <p:nvSpPr>
          <p:cNvPr id="4" name="Slide Number Placeholder 3"/>
          <p:cNvSpPr>
            <a:spLocks noGrp="1"/>
          </p:cNvSpPr>
          <p:nvPr>
            <p:ph type="sldNum" sz="quarter" idx="5"/>
          </p:nvPr>
        </p:nvSpPr>
        <p:spPr/>
        <p:txBody>
          <a:bodyPr/>
          <a:lstStyle/>
          <a:p>
            <a:fld id="{B5FA3A4B-5607-498B-88EE-34B1BF76610B}" type="slidenum">
              <a:rPr lang="en-US" smtClean="0"/>
              <a:t>9</a:t>
            </a:fld>
            <a:endParaRPr lang="en-US"/>
          </a:p>
        </p:txBody>
      </p:sp>
    </p:spTree>
    <p:extLst>
      <p:ext uri="{BB962C8B-B14F-4D97-AF65-F5344CB8AC3E}">
        <p14:creationId xmlns:p14="http://schemas.microsoft.com/office/powerpoint/2010/main" val="96072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problem I found with the new XD network, when I first used it on validation of the Richland county model, is sometimes XD is TOO granular for good data joins between it and the travel model network.  With TMC it was always one segment to several model segments, and with XD sometimes the other way around.  The plot on the upper left shows an “extreme” case around the Polaris mall on the north side of Columbus.  Not always like this (better exp later), but the CFD graph on the right shows that about ¼ of the segments statewide are less than ¼ mile.  Sometimes the one of several that GIS-joins to the model segment is not the one that incorporates the intersection delay.  So a means of aggregating them is needed.  On the bottom, this finer granularity is on freeway XD segments as well.  Our ITS section loves this, to be able to pinpoint problem locations quicker in real time, but for our needs ramp-to-ramp (TMC) usually sufficient.</a:t>
            </a:r>
          </a:p>
        </p:txBody>
      </p:sp>
      <p:sp>
        <p:nvSpPr>
          <p:cNvPr id="4" name="Slide Number Placeholder 3"/>
          <p:cNvSpPr>
            <a:spLocks noGrp="1"/>
          </p:cNvSpPr>
          <p:nvPr>
            <p:ph type="sldNum" sz="quarter" idx="5"/>
          </p:nvPr>
        </p:nvSpPr>
        <p:spPr/>
        <p:txBody>
          <a:bodyPr/>
          <a:lstStyle/>
          <a:p>
            <a:fld id="{B5FA3A4B-5607-498B-88EE-34B1BF76610B}" type="slidenum">
              <a:rPr lang="en-US" smtClean="0"/>
              <a:t>10</a:t>
            </a:fld>
            <a:endParaRPr lang="en-US"/>
          </a:p>
        </p:txBody>
      </p:sp>
    </p:spTree>
    <p:extLst>
      <p:ext uri="{BB962C8B-B14F-4D97-AF65-F5344CB8AC3E}">
        <p14:creationId xmlns:p14="http://schemas.microsoft.com/office/powerpoint/2010/main" val="359080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based on the convention in </a:t>
            </a:r>
            <a:r>
              <a:rPr lang="en-US" dirty="0" err="1"/>
              <a:t>TransCad</a:t>
            </a:r>
            <a:r>
              <a:rPr lang="en-US" dirty="0"/>
              <a:t> including name, </a:t>
            </a:r>
            <a:r>
              <a:rPr lang="en-US" dirty="0" err="1"/>
              <a:t>Maptitude</a:t>
            </a:r>
            <a:r>
              <a:rPr lang="en-US" dirty="0"/>
              <a:t> or ESRI may have similar capability.</a:t>
            </a:r>
          </a:p>
          <a:p>
            <a:r>
              <a:rPr lang="en-US" dirty="0"/>
              <a:t>This shows a sample application of it for part of east Columbus, small nodes indicate 1 or 2 links connect but not an intersection in the XD network while large nodes show what remains after the application of this procedure.  You can see one location where the segments didn’t literally connect in GIS, but need to.  So when I re-do this procedure with the up-to-date version of XD, I’ll also be merging those nodes first.</a:t>
            </a:r>
          </a:p>
        </p:txBody>
      </p:sp>
      <p:sp>
        <p:nvSpPr>
          <p:cNvPr id="4" name="Slide Number Placeholder 3"/>
          <p:cNvSpPr>
            <a:spLocks noGrp="1"/>
          </p:cNvSpPr>
          <p:nvPr>
            <p:ph type="sldNum" sz="quarter" idx="5"/>
          </p:nvPr>
        </p:nvSpPr>
        <p:spPr/>
        <p:txBody>
          <a:bodyPr/>
          <a:lstStyle/>
          <a:p>
            <a:fld id="{B5FA3A4B-5607-498B-88EE-34B1BF76610B}" type="slidenum">
              <a:rPr lang="en-US" smtClean="0"/>
              <a:t>11</a:t>
            </a:fld>
            <a:endParaRPr lang="en-US"/>
          </a:p>
        </p:txBody>
      </p:sp>
    </p:spTree>
    <p:extLst>
      <p:ext uri="{BB962C8B-B14F-4D97-AF65-F5344CB8AC3E}">
        <p14:creationId xmlns:p14="http://schemas.microsoft.com/office/powerpoint/2010/main" val="125029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A3A4B-5607-498B-88EE-34B1BF76610B}" type="slidenum">
              <a:rPr lang="en-US" smtClean="0"/>
              <a:t>12</a:t>
            </a:fld>
            <a:endParaRPr lang="en-US"/>
          </a:p>
        </p:txBody>
      </p:sp>
    </p:spTree>
    <p:extLst>
      <p:ext uri="{BB962C8B-B14F-4D97-AF65-F5344CB8AC3E}">
        <p14:creationId xmlns:p14="http://schemas.microsoft.com/office/powerpoint/2010/main" val="429196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I’m doing on time at this point, might need to “race” through the rest of the slides…..</a:t>
            </a:r>
          </a:p>
        </p:txBody>
      </p:sp>
      <p:sp>
        <p:nvSpPr>
          <p:cNvPr id="4" name="Slide Number Placeholder 3"/>
          <p:cNvSpPr>
            <a:spLocks noGrp="1"/>
          </p:cNvSpPr>
          <p:nvPr>
            <p:ph type="sldNum" sz="quarter" idx="10"/>
          </p:nvPr>
        </p:nvSpPr>
        <p:spPr/>
        <p:txBody>
          <a:bodyPr/>
          <a:lstStyle/>
          <a:p>
            <a:fld id="{B5FA3A4B-5607-498B-88EE-34B1BF76610B}" type="slidenum">
              <a:rPr lang="en-US" smtClean="0"/>
              <a:t>13</a:t>
            </a:fld>
            <a:endParaRPr lang="en-US"/>
          </a:p>
        </p:txBody>
      </p:sp>
    </p:spTree>
    <p:extLst>
      <p:ext uri="{BB962C8B-B14F-4D97-AF65-F5344CB8AC3E}">
        <p14:creationId xmlns:p14="http://schemas.microsoft.com/office/powerpoint/2010/main" val="380434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209A122-1A6E-4F5C-9F59-F5432691F9B1}" type="datetimeFigureOut">
              <a:rPr lang="en-US" smtClean="0"/>
              <a:pPr>
                <a:defRPr/>
              </a:pPr>
              <a:t>11/3/2023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27321B-CCC8-44CA-BB66-37DB5A3DA5B6}" type="slidenum">
              <a:rPr lang="en-US" smtClean="0"/>
              <a:pPr>
                <a:defRPr/>
              </a:pPr>
              <a:t>‹#›</a:t>
            </a:fld>
            <a:endParaRPr lang="en-US"/>
          </a:p>
        </p:txBody>
      </p:sp>
    </p:spTree>
    <p:extLst>
      <p:ext uri="{BB962C8B-B14F-4D97-AF65-F5344CB8AC3E}">
        <p14:creationId xmlns:p14="http://schemas.microsoft.com/office/powerpoint/2010/main" val="29750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CDC23AA-614C-4AD8-BC9A-C8D691304758}" type="datetimeFigureOut">
              <a:rPr lang="en-US" smtClean="0"/>
              <a:pPr>
                <a:defRPr/>
              </a:pPr>
              <a:t>11/3/2023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0B50D8-A88E-443C-BE88-12612BCE1EB8}" type="slidenum">
              <a:rPr lang="en-US" smtClean="0"/>
              <a:pPr>
                <a:defRPr/>
              </a:pPr>
              <a:t>‹#›</a:t>
            </a:fld>
            <a:endParaRPr lang="en-US"/>
          </a:p>
        </p:txBody>
      </p:sp>
    </p:spTree>
    <p:extLst>
      <p:ext uri="{BB962C8B-B14F-4D97-AF65-F5344CB8AC3E}">
        <p14:creationId xmlns:p14="http://schemas.microsoft.com/office/powerpoint/2010/main" val="3683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8B8B48E-64D2-4C0F-82F1-E076DA1E13C2}" type="datetimeFigureOut">
              <a:rPr lang="en-US" smtClean="0"/>
              <a:pPr>
                <a:defRPr/>
              </a:pPr>
              <a:t>11/3/2023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78B044-9506-45C4-8E49-E4ED3E09BABF}" type="slidenum">
              <a:rPr lang="en-US" smtClean="0"/>
              <a:pPr>
                <a:defRPr/>
              </a:pPr>
              <a:t>‹#›</a:t>
            </a:fld>
            <a:endParaRPr lang="en-US"/>
          </a:p>
        </p:txBody>
      </p:sp>
    </p:spTree>
    <p:extLst>
      <p:ext uri="{BB962C8B-B14F-4D97-AF65-F5344CB8AC3E}">
        <p14:creationId xmlns:p14="http://schemas.microsoft.com/office/powerpoint/2010/main" val="227543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79BF9EE-7AF5-494C-898A-A926EC2CAAD5}" type="datetimeFigureOut">
              <a:rPr lang="en-US" smtClean="0"/>
              <a:pPr>
                <a:defRPr/>
              </a:pPr>
              <a:t>11/3/2023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FEECB-8240-4639-91BE-D9EAC1BC959C}" type="slidenum">
              <a:rPr lang="en-US" smtClean="0"/>
              <a:pPr>
                <a:defRPr/>
              </a:pPr>
              <a:t>‹#›</a:t>
            </a:fld>
            <a:endParaRPr lang="en-US"/>
          </a:p>
        </p:txBody>
      </p:sp>
    </p:spTree>
    <p:extLst>
      <p:ext uri="{BB962C8B-B14F-4D97-AF65-F5344CB8AC3E}">
        <p14:creationId xmlns:p14="http://schemas.microsoft.com/office/powerpoint/2010/main" val="65934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C35BFD-B8ED-400F-B07E-353859DF19F7}" type="datetimeFigureOut">
              <a:rPr lang="en-US" smtClean="0"/>
              <a:pPr>
                <a:defRPr/>
              </a:pPr>
              <a:t>11/3/2023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485BD0-47BD-43B3-9515-7FB8EA0C0431}" type="slidenum">
              <a:rPr lang="en-US" smtClean="0"/>
              <a:pPr>
                <a:defRPr/>
              </a:pPr>
              <a:t>‹#›</a:t>
            </a:fld>
            <a:endParaRPr lang="en-US"/>
          </a:p>
        </p:txBody>
      </p:sp>
    </p:spTree>
    <p:extLst>
      <p:ext uri="{BB962C8B-B14F-4D97-AF65-F5344CB8AC3E}">
        <p14:creationId xmlns:p14="http://schemas.microsoft.com/office/powerpoint/2010/main" val="171764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86C1CA8-5DA2-45AD-904B-06951F464648}" type="datetimeFigureOut">
              <a:rPr lang="en-US" smtClean="0"/>
              <a:pPr>
                <a:defRPr/>
              </a:pPr>
              <a:t>11/3/2023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BC1902-2A99-46D5-BDB6-04E15E7E0BAD}" type="slidenum">
              <a:rPr lang="en-US" smtClean="0"/>
              <a:pPr>
                <a:defRPr/>
              </a:pPr>
              <a:t>‹#›</a:t>
            </a:fld>
            <a:endParaRPr lang="en-US"/>
          </a:p>
        </p:txBody>
      </p:sp>
    </p:spTree>
    <p:extLst>
      <p:ext uri="{BB962C8B-B14F-4D97-AF65-F5344CB8AC3E}">
        <p14:creationId xmlns:p14="http://schemas.microsoft.com/office/powerpoint/2010/main" val="130903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41052EFA-B77F-4517-B607-92D36354A4BE}" type="datetimeFigureOut">
              <a:rPr lang="en-US" smtClean="0"/>
              <a:pPr>
                <a:defRPr/>
              </a:pPr>
              <a:t>11/3/2023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85F43D-6E34-49FE-B3BC-C53F415B72E7}" type="slidenum">
              <a:rPr lang="en-US" smtClean="0"/>
              <a:pPr>
                <a:defRPr/>
              </a:pPr>
              <a:t>‹#›</a:t>
            </a:fld>
            <a:endParaRPr lang="en-US"/>
          </a:p>
        </p:txBody>
      </p:sp>
    </p:spTree>
    <p:extLst>
      <p:ext uri="{BB962C8B-B14F-4D97-AF65-F5344CB8AC3E}">
        <p14:creationId xmlns:p14="http://schemas.microsoft.com/office/powerpoint/2010/main" val="383383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CD1494B-2127-4766-9AD4-DAAAE73FC7A7}" type="datetimeFigureOut">
              <a:rPr lang="en-US" smtClean="0"/>
              <a:pPr>
                <a:defRPr/>
              </a:pPr>
              <a:t>11/3/2023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4C8A1B2-6EE9-4BFE-905E-F93EC6F35D82}" type="slidenum">
              <a:rPr lang="en-US" smtClean="0"/>
              <a:pPr>
                <a:defRPr/>
              </a:pPr>
              <a:t>‹#›</a:t>
            </a:fld>
            <a:endParaRPr lang="en-US"/>
          </a:p>
        </p:txBody>
      </p:sp>
    </p:spTree>
    <p:extLst>
      <p:ext uri="{BB962C8B-B14F-4D97-AF65-F5344CB8AC3E}">
        <p14:creationId xmlns:p14="http://schemas.microsoft.com/office/powerpoint/2010/main" val="146529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5F9D9B-2B09-46A9-81EA-1E1E9E449C75}" type="datetimeFigureOut">
              <a:rPr lang="en-US" smtClean="0"/>
              <a:pPr>
                <a:defRPr/>
              </a:pPr>
              <a:t>11/3/2023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EBC8C1-99CE-408C-8A08-50909ADC6720}" type="slidenum">
              <a:rPr lang="en-US" smtClean="0"/>
              <a:pPr>
                <a:defRPr/>
              </a:pPr>
              <a:t>‹#›</a:t>
            </a:fld>
            <a:endParaRPr lang="en-US"/>
          </a:p>
        </p:txBody>
      </p:sp>
    </p:spTree>
    <p:extLst>
      <p:ext uri="{BB962C8B-B14F-4D97-AF65-F5344CB8AC3E}">
        <p14:creationId xmlns:p14="http://schemas.microsoft.com/office/powerpoint/2010/main" val="279142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EF2FBBE-7E35-44C2-9F8F-5C70B43B3FC5}" type="datetimeFigureOut">
              <a:rPr lang="en-US" smtClean="0"/>
              <a:pPr>
                <a:defRPr/>
              </a:pPr>
              <a:t>11/3/2023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2B8D550-E5A1-4642-BECF-11EC0136827F}" type="slidenum">
              <a:rPr lang="en-US" smtClean="0"/>
              <a:pPr>
                <a:defRPr/>
              </a:pPr>
              <a:t>‹#›</a:t>
            </a:fld>
            <a:endParaRPr lang="en-US"/>
          </a:p>
        </p:txBody>
      </p:sp>
    </p:spTree>
    <p:extLst>
      <p:ext uri="{BB962C8B-B14F-4D97-AF65-F5344CB8AC3E}">
        <p14:creationId xmlns:p14="http://schemas.microsoft.com/office/powerpoint/2010/main" val="89783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B05384-C891-471E-B35F-81979B90BBC9}" type="datetimeFigureOut">
              <a:rPr lang="en-US" smtClean="0"/>
              <a:pPr>
                <a:defRPr/>
              </a:pPr>
              <a:t>11/3/2023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96C96D-C368-45B1-B82D-2C06D3C52B71}" type="slidenum">
              <a:rPr lang="en-US" smtClean="0"/>
              <a:pPr>
                <a:defRPr/>
              </a:pPr>
              <a:t>‹#›</a:t>
            </a:fld>
            <a:endParaRPr lang="en-US"/>
          </a:p>
        </p:txBody>
      </p:sp>
    </p:spTree>
    <p:extLst>
      <p:ext uri="{BB962C8B-B14F-4D97-AF65-F5344CB8AC3E}">
        <p14:creationId xmlns:p14="http://schemas.microsoft.com/office/powerpoint/2010/main" val="388565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AEF418-6C0B-4E1E-95DB-11B11B794F40}" type="datetimeFigureOut">
              <a:rPr lang="en-US" smtClean="0"/>
              <a:pPr>
                <a:defRPr/>
              </a:pPr>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F41922-3C93-428B-9A90-130B198B5046}" type="slidenum">
              <a:rPr lang="en-US" smtClean="0"/>
              <a:pPr>
                <a:defRPr/>
              </a:pPr>
              <a:t>‹#›</a:t>
            </a:fld>
            <a:endParaRPr lang="en-US"/>
          </a:p>
        </p:txBody>
      </p:sp>
    </p:spTree>
    <p:extLst>
      <p:ext uri="{BB962C8B-B14F-4D97-AF65-F5344CB8AC3E}">
        <p14:creationId xmlns:p14="http://schemas.microsoft.com/office/powerpoint/2010/main" val="280502493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4.uwm.edu/cuts/signs/oddsigns/decision.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ndaydriver8@gmail.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51945" cy="4343400"/>
          </a:xfrm>
        </p:spPr>
        <p:txBody>
          <a:bodyPr>
            <a:normAutofit/>
          </a:bodyPr>
          <a:lstStyle/>
          <a:p>
            <a:pPr eaLnBrk="1" fontAlgn="auto" hangingPunct="1">
              <a:spcAft>
                <a:spcPts val="0"/>
              </a:spcAft>
              <a:defRPr/>
            </a:pPr>
            <a:r>
              <a:rPr lang="en-US" sz="4900" b="1" dirty="0">
                <a:effectLst/>
              </a:rPr>
              <a:t>Use of Travel Time Data in and for Demand Modeling</a:t>
            </a:r>
            <a:br>
              <a:rPr lang="en-US" sz="4900" b="1" dirty="0">
                <a:effectLst/>
              </a:rPr>
            </a:br>
            <a:br>
              <a:rPr lang="en-US" sz="4900" b="1" dirty="0">
                <a:effectLst/>
              </a:rPr>
            </a:br>
            <a:r>
              <a:rPr sz="3600" b="1" dirty="0"/>
              <a:t>Sam Granato, </a:t>
            </a:r>
            <a:r>
              <a:rPr lang="en-US" sz="3600" b="1" dirty="0"/>
              <a:t>for NCMUG, 11-15-2023</a:t>
            </a:r>
            <a:br>
              <a:rPr lang="en-US" sz="3600" b="1" dirty="0"/>
            </a:br>
            <a:endParaRPr sz="3600" b="1" dirty="0"/>
          </a:p>
        </p:txBody>
      </p:sp>
      <p:pic>
        <p:nvPicPr>
          <p:cNvPr id="4" name="Picture 3">
            <a:extLst>
              <a:ext uri="{FF2B5EF4-FFF2-40B4-BE49-F238E27FC236}">
                <a16:creationId xmlns:a16="http://schemas.microsoft.com/office/drawing/2014/main" id="{2A5EDACF-0AF5-7090-5634-FACDB1398924}"/>
              </a:ext>
            </a:extLst>
          </p:cNvPr>
          <p:cNvPicPr>
            <a:picLocks noChangeAspect="1"/>
          </p:cNvPicPr>
          <p:nvPr/>
        </p:nvPicPr>
        <p:blipFill>
          <a:blip r:embed="rId3"/>
          <a:stretch>
            <a:fillRect/>
          </a:stretch>
        </p:blipFill>
        <p:spPr>
          <a:xfrm>
            <a:off x="2536657" y="4038600"/>
            <a:ext cx="6603331" cy="2819400"/>
          </a:xfrm>
          <a:prstGeom prst="rect">
            <a:avLst/>
          </a:prstGeom>
        </p:spPr>
      </p:pic>
      <p:pic>
        <p:nvPicPr>
          <p:cNvPr id="3" name="Picture 2" descr="Typical GPS trajectory structures of taxi services.... | Download  Scientific Diagram">
            <a:extLst>
              <a:ext uri="{FF2B5EF4-FFF2-40B4-BE49-F238E27FC236}">
                <a16:creationId xmlns:a16="http://schemas.microsoft.com/office/drawing/2014/main" id="{44C447FC-0180-8991-64F5-5C84C1724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5832"/>
            <a:ext cx="2057400" cy="204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E70B-36ED-40EA-8422-D24792BD46C7}"/>
              </a:ext>
            </a:extLst>
          </p:cNvPr>
          <p:cNvSpPr>
            <a:spLocks noGrp="1"/>
          </p:cNvSpPr>
          <p:nvPr>
            <p:ph type="title"/>
          </p:nvPr>
        </p:nvSpPr>
        <p:spPr>
          <a:xfrm>
            <a:off x="685801" y="152400"/>
            <a:ext cx="7848600" cy="1219200"/>
          </a:xfrm>
        </p:spPr>
        <p:txBody>
          <a:bodyPr>
            <a:noAutofit/>
          </a:bodyPr>
          <a:lstStyle/>
          <a:p>
            <a:pPr algn="ctr"/>
            <a:r>
              <a:rPr lang="en-US" sz="3600" dirty="0"/>
              <a:t>….but sometimes there’s too </a:t>
            </a:r>
            <a:r>
              <a:rPr lang="en-US" sz="3600" u="sng" dirty="0"/>
              <a:t>much</a:t>
            </a:r>
            <a:r>
              <a:rPr lang="en-US" sz="3600" dirty="0"/>
              <a:t> granularity for model networks</a:t>
            </a:r>
          </a:p>
        </p:txBody>
      </p:sp>
      <p:sp>
        <p:nvSpPr>
          <p:cNvPr id="3" name="Content Placeholder 2">
            <a:extLst>
              <a:ext uri="{FF2B5EF4-FFF2-40B4-BE49-F238E27FC236}">
                <a16:creationId xmlns:a16="http://schemas.microsoft.com/office/drawing/2014/main" id="{FDD67E38-1C0D-4D02-843F-13BD9F37723D}"/>
              </a:ext>
            </a:extLst>
          </p:cNvPr>
          <p:cNvSpPr>
            <a:spLocks noGrp="1"/>
          </p:cNvSpPr>
          <p:nvPr>
            <p:ph idx="1"/>
          </p:nvPr>
        </p:nvSpPr>
        <p:spPr>
          <a:xfrm>
            <a:off x="24809" y="4495800"/>
            <a:ext cx="9094382" cy="1904999"/>
          </a:xfrm>
        </p:spPr>
        <p:txBody>
          <a:bodyPr>
            <a:normAutofit/>
          </a:bodyPr>
          <a:lstStyle/>
          <a:p>
            <a:r>
              <a:rPr lang="en-US" sz="2800" dirty="0"/>
              <a:t>Model segments may conflate to very small XD segments.</a:t>
            </a:r>
          </a:p>
          <a:p>
            <a:r>
              <a:rPr lang="en-US" sz="2800" dirty="0"/>
              <a:t>How to properly aggregate XD road segments for this use?</a:t>
            </a:r>
          </a:p>
          <a:p>
            <a:r>
              <a:rPr lang="en-US" sz="2800" dirty="0"/>
              <a:t>(can avoid for freeways, NPMRDS uses the TMC network)</a:t>
            </a:r>
          </a:p>
          <a:p>
            <a:endParaRPr lang="en-US" dirty="0"/>
          </a:p>
        </p:txBody>
      </p:sp>
      <p:pic>
        <p:nvPicPr>
          <p:cNvPr id="6" name="Picture 5">
            <a:extLst>
              <a:ext uri="{FF2B5EF4-FFF2-40B4-BE49-F238E27FC236}">
                <a16:creationId xmlns:a16="http://schemas.microsoft.com/office/drawing/2014/main" id="{21EAD0C5-33AB-46D0-95D8-0932CD3B6B64}"/>
              </a:ext>
            </a:extLst>
          </p:cNvPr>
          <p:cNvPicPr>
            <a:picLocks noChangeAspect="1"/>
          </p:cNvPicPr>
          <p:nvPr/>
        </p:nvPicPr>
        <p:blipFill>
          <a:blip r:embed="rId3"/>
          <a:stretch>
            <a:fillRect/>
          </a:stretch>
        </p:blipFill>
        <p:spPr>
          <a:xfrm>
            <a:off x="0" y="5953616"/>
            <a:ext cx="9144000" cy="894366"/>
          </a:xfrm>
          <a:prstGeom prst="rect">
            <a:avLst/>
          </a:prstGeom>
        </p:spPr>
      </p:pic>
      <p:pic>
        <p:nvPicPr>
          <p:cNvPr id="7" name="Picture 6">
            <a:extLst>
              <a:ext uri="{FF2B5EF4-FFF2-40B4-BE49-F238E27FC236}">
                <a16:creationId xmlns:a16="http://schemas.microsoft.com/office/drawing/2014/main" id="{14F6EE60-5663-492A-A984-B44E76A15DFF}"/>
              </a:ext>
            </a:extLst>
          </p:cNvPr>
          <p:cNvPicPr>
            <a:picLocks noChangeAspect="1"/>
          </p:cNvPicPr>
          <p:nvPr/>
        </p:nvPicPr>
        <p:blipFill>
          <a:blip r:embed="rId4"/>
          <a:stretch>
            <a:fillRect/>
          </a:stretch>
        </p:blipFill>
        <p:spPr>
          <a:xfrm>
            <a:off x="-1103701" y="1666338"/>
            <a:ext cx="6400800" cy="2818828"/>
          </a:xfrm>
          <a:prstGeom prst="rect">
            <a:avLst/>
          </a:prstGeom>
        </p:spPr>
      </p:pic>
      <p:pic>
        <p:nvPicPr>
          <p:cNvPr id="4" name="Picture 3">
            <a:extLst>
              <a:ext uri="{FF2B5EF4-FFF2-40B4-BE49-F238E27FC236}">
                <a16:creationId xmlns:a16="http://schemas.microsoft.com/office/drawing/2014/main" id="{A3CC63EB-1FDE-478E-8840-C52FEF8EAAC9}"/>
              </a:ext>
            </a:extLst>
          </p:cNvPr>
          <p:cNvPicPr>
            <a:picLocks noChangeAspect="1"/>
          </p:cNvPicPr>
          <p:nvPr/>
        </p:nvPicPr>
        <p:blipFill>
          <a:blip r:embed="rId5"/>
          <a:stretch>
            <a:fillRect/>
          </a:stretch>
        </p:blipFill>
        <p:spPr>
          <a:xfrm>
            <a:off x="5297099" y="1600199"/>
            <a:ext cx="3822091" cy="2884967"/>
          </a:xfrm>
          <a:prstGeom prst="rect">
            <a:avLst/>
          </a:prstGeom>
        </p:spPr>
      </p:pic>
    </p:spTree>
    <p:extLst>
      <p:ext uri="{BB962C8B-B14F-4D97-AF65-F5344CB8AC3E}">
        <p14:creationId xmlns:p14="http://schemas.microsoft.com/office/powerpoint/2010/main" val="240786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6F82-8064-4ACD-AB5B-F84EDC54F607}"/>
              </a:ext>
            </a:extLst>
          </p:cNvPr>
          <p:cNvSpPr>
            <a:spLocks noGrp="1"/>
          </p:cNvSpPr>
          <p:nvPr>
            <p:ph type="title"/>
          </p:nvPr>
        </p:nvSpPr>
        <p:spPr>
          <a:xfrm>
            <a:off x="0" y="152400"/>
            <a:ext cx="9144000" cy="990600"/>
          </a:xfrm>
        </p:spPr>
        <p:txBody>
          <a:bodyPr>
            <a:normAutofit/>
          </a:bodyPr>
          <a:lstStyle/>
          <a:p>
            <a:pPr algn="ctr"/>
            <a:r>
              <a:rPr lang="en-US" sz="4000" dirty="0"/>
              <a:t>GIS procedure for segment aggregation:</a:t>
            </a:r>
          </a:p>
        </p:txBody>
      </p:sp>
      <p:sp>
        <p:nvSpPr>
          <p:cNvPr id="3" name="Content Placeholder 2">
            <a:extLst>
              <a:ext uri="{FF2B5EF4-FFF2-40B4-BE49-F238E27FC236}">
                <a16:creationId xmlns:a16="http://schemas.microsoft.com/office/drawing/2014/main" id="{02D4F6A6-B926-4A16-8563-5839D7008354}"/>
              </a:ext>
            </a:extLst>
          </p:cNvPr>
          <p:cNvSpPr>
            <a:spLocks noGrp="1"/>
          </p:cNvSpPr>
          <p:nvPr>
            <p:ph idx="1"/>
          </p:nvPr>
        </p:nvSpPr>
        <p:spPr>
          <a:xfrm>
            <a:off x="228600" y="1066800"/>
            <a:ext cx="8763000" cy="3581400"/>
          </a:xfrm>
        </p:spPr>
        <p:txBody>
          <a:bodyPr>
            <a:normAutofit/>
          </a:bodyPr>
          <a:lstStyle/>
          <a:p>
            <a:r>
              <a:rPr lang="en-US" sz="2400" dirty="0"/>
              <a:t>Break up statewide XD network in 2, based on cardinal (NB/EB bearing) vs non-cardinal directions.</a:t>
            </a:r>
          </a:p>
          <a:p>
            <a:r>
              <a:rPr lang="en-US" sz="2400" dirty="0"/>
              <a:t>Find # of links at each node, connect dis-jointed segments</a:t>
            </a:r>
          </a:p>
          <a:p>
            <a:r>
              <a:rPr lang="en-US" sz="2400" dirty="0"/>
              <a:t>Filter out short links without network continuity (or data).</a:t>
            </a:r>
          </a:p>
          <a:p>
            <a:r>
              <a:rPr lang="en-US" sz="2400" dirty="0"/>
              <a:t>A “Simplify” procedure to aggregate segments between intersections (reduces the number of XD segments by over 2/3rds).</a:t>
            </a:r>
          </a:p>
          <a:p>
            <a:endParaRPr lang="en-US" sz="2800" dirty="0"/>
          </a:p>
        </p:txBody>
      </p:sp>
      <p:pic>
        <p:nvPicPr>
          <p:cNvPr id="4" name="Picture 3">
            <a:extLst>
              <a:ext uri="{FF2B5EF4-FFF2-40B4-BE49-F238E27FC236}">
                <a16:creationId xmlns:a16="http://schemas.microsoft.com/office/drawing/2014/main" id="{01199CFC-93D5-44FF-A592-7ED87533B171}"/>
              </a:ext>
            </a:extLst>
          </p:cNvPr>
          <p:cNvPicPr>
            <a:picLocks noChangeAspect="1"/>
          </p:cNvPicPr>
          <p:nvPr/>
        </p:nvPicPr>
        <p:blipFill>
          <a:blip r:embed="rId3"/>
          <a:stretch>
            <a:fillRect/>
          </a:stretch>
        </p:blipFill>
        <p:spPr>
          <a:xfrm>
            <a:off x="2362200" y="3818994"/>
            <a:ext cx="6781800" cy="4254391"/>
          </a:xfrm>
          <a:prstGeom prst="rect">
            <a:avLst/>
          </a:prstGeom>
        </p:spPr>
      </p:pic>
    </p:spTree>
    <p:extLst>
      <p:ext uri="{BB962C8B-B14F-4D97-AF65-F5344CB8AC3E}">
        <p14:creationId xmlns:p14="http://schemas.microsoft.com/office/powerpoint/2010/main" val="321517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10400" cy="838200"/>
          </a:xfrm>
        </p:spPr>
        <p:txBody>
          <a:bodyPr>
            <a:normAutofit fontScale="90000"/>
          </a:bodyPr>
          <a:lstStyle/>
          <a:p>
            <a:r>
              <a:rPr lang="en-US" sz="3600" b="1" dirty="0"/>
              <a:t>Part 2: Use of data on variability for estimating travel paths</a:t>
            </a:r>
          </a:p>
        </p:txBody>
      </p:sp>
      <p:sp>
        <p:nvSpPr>
          <p:cNvPr id="3" name="Content Placeholder 2"/>
          <p:cNvSpPr>
            <a:spLocks noGrp="1"/>
          </p:cNvSpPr>
          <p:nvPr>
            <p:ph idx="1"/>
          </p:nvPr>
        </p:nvSpPr>
        <p:spPr>
          <a:xfrm>
            <a:off x="152400" y="1676400"/>
            <a:ext cx="8763000" cy="2971800"/>
          </a:xfrm>
        </p:spPr>
        <p:txBody>
          <a:bodyPr>
            <a:noAutofit/>
          </a:bodyPr>
          <a:lstStyle/>
          <a:p>
            <a:r>
              <a:rPr lang="en-US" sz="2200" dirty="0"/>
              <a:t>From both local and Minnesota studies: only 1/3 of travelers on shortest time path, none on the shortest distance path - unless the same as shortest time path).</a:t>
            </a:r>
          </a:p>
          <a:p>
            <a:r>
              <a:rPr lang="en-US" sz="2200" dirty="0"/>
              <a:t>Why?  Plenty of day-to-day variability in both link-level volumes and travel delays (as well as differences in traveler perceptions).</a:t>
            </a:r>
          </a:p>
          <a:p>
            <a:r>
              <a:rPr lang="en-US" sz="2200" dirty="0"/>
              <a:t>Use of variability of travel times in models born out of a sense that delay should somehow get more “weight” than other travel time </a:t>
            </a:r>
          </a:p>
        </p:txBody>
      </p:sp>
      <p:pic>
        <p:nvPicPr>
          <p:cNvPr id="4" name="Picture 2" descr="http://www4.uwm.edu/cuts/signs/oddsigns/decision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53D8FD-82D3-7FCE-D332-E0DD4091C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999" y="4495800"/>
            <a:ext cx="398732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29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72" y="2286000"/>
            <a:ext cx="8876456" cy="55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696119"/>
            <a:ext cx="85725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944562"/>
          </a:xfrm>
        </p:spPr>
        <p:txBody>
          <a:bodyPr>
            <a:normAutofit/>
          </a:bodyPr>
          <a:lstStyle/>
          <a:p>
            <a:r>
              <a:rPr lang="en-US" sz="3600" b="1" dirty="0"/>
              <a:t>Implementing Reliability in Path Building step:</a:t>
            </a:r>
          </a:p>
        </p:txBody>
      </p:sp>
      <p:sp>
        <p:nvSpPr>
          <p:cNvPr id="2" name="Content Placeholder 1"/>
          <p:cNvSpPr>
            <a:spLocks noGrp="1"/>
          </p:cNvSpPr>
          <p:nvPr>
            <p:ph idx="1"/>
          </p:nvPr>
        </p:nvSpPr>
        <p:spPr>
          <a:xfrm>
            <a:off x="457200" y="1600201"/>
            <a:ext cx="5029200" cy="5257799"/>
          </a:xfrm>
        </p:spPr>
        <p:txBody>
          <a:bodyPr>
            <a:normAutofit fontScale="77500" lnSpcReduction="20000"/>
          </a:bodyPr>
          <a:lstStyle/>
          <a:p>
            <a:r>
              <a:rPr lang="en-US" sz="3300" dirty="0"/>
              <a:t>Total Path Impedance (RR = reliability ratio)</a:t>
            </a:r>
          </a:p>
          <a:p>
            <a:endParaRPr lang="en-US" sz="3300" dirty="0"/>
          </a:p>
          <a:p>
            <a:r>
              <a:rPr lang="en-US" sz="3300" dirty="0"/>
              <a:t>Variance of Path Travel Time</a:t>
            </a:r>
          </a:p>
          <a:p>
            <a:endParaRPr lang="en-US" sz="3300" dirty="0"/>
          </a:p>
          <a:p>
            <a:r>
              <a:rPr lang="en-US" sz="3300" dirty="0"/>
              <a:t>Thru movements on successive links are correlated.</a:t>
            </a:r>
          </a:p>
          <a:p>
            <a:endParaRPr lang="en-US" sz="3300" dirty="0"/>
          </a:p>
          <a:p>
            <a:r>
              <a:rPr lang="en-US" sz="3300" dirty="0"/>
              <a:t>Marginal change in travel time standard deviation from selecting the next link:</a:t>
            </a:r>
          </a:p>
          <a:p>
            <a:endParaRPr lang="en-US" sz="3300" dirty="0"/>
          </a:p>
          <a:p>
            <a:r>
              <a:rPr lang="en-US" sz="3300" dirty="0"/>
              <a:t>So that for any path between an origin and destination:</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015978450"/>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4514850" y="3321050"/>
                        <a:ext cx="114300" cy="2159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44692453"/>
              </p:ext>
            </p:extLst>
          </p:nvPr>
        </p:nvGraphicFramePr>
        <p:xfrm>
          <a:off x="4876800" y="1524000"/>
          <a:ext cx="4114800" cy="554477"/>
        </p:xfrm>
        <a:graphic>
          <a:graphicData uri="http://schemas.openxmlformats.org/presentationml/2006/ole">
            <mc:AlternateContent xmlns:mc="http://schemas.openxmlformats.org/markup-compatibility/2006">
              <mc:Choice xmlns:v="urn:schemas-microsoft-com:vml" Requires="v">
                <p:oleObj name="Equation" r:id="rId5" imgW="1790640" imgH="241200" progId="Equation.3">
                  <p:embed/>
                </p:oleObj>
              </mc:Choice>
              <mc:Fallback>
                <p:oleObj name="Equation" r:id="rId5" imgW="1790640" imgH="241200" progId="Equation.3">
                  <p:embed/>
                  <p:pic>
                    <p:nvPicPr>
                      <p:cNvPr id="0" name=""/>
                      <p:cNvPicPr/>
                      <p:nvPr/>
                    </p:nvPicPr>
                    <p:blipFill>
                      <a:blip r:embed="rId6"/>
                      <a:stretch>
                        <a:fillRect/>
                      </a:stretch>
                    </p:blipFill>
                    <p:spPr>
                      <a:xfrm>
                        <a:off x="4876800" y="1524000"/>
                        <a:ext cx="4114800" cy="55447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42537134"/>
              </p:ext>
            </p:extLst>
          </p:nvPr>
        </p:nvGraphicFramePr>
        <p:xfrm>
          <a:off x="5029200" y="2438400"/>
          <a:ext cx="3733800" cy="939631"/>
        </p:xfrm>
        <a:graphic>
          <a:graphicData uri="http://schemas.openxmlformats.org/presentationml/2006/ole">
            <mc:AlternateContent xmlns:mc="http://schemas.openxmlformats.org/markup-compatibility/2006">
              <mc:Choice xmlns:v="urn:schemas-microsoft-com:vml" Requires="v">
                <p:oleObj name="Equation" r:id="rId7" imgW="1917360" imgH="482400" progId="Equation.3">
                  <p:embed/>
                </p:oleObj>
              </mc:Choice>
              <mc:Fallback>
                <p:oleObj name="Equation" r:id="rId7" imgW="1917360" imgH="482400" progId="Equation.3">
                  <p:embed/>
                  <p:pic>
                    <p:nvPicPr>
                      <p:cNvPr id="0" name=""/>
                      <p:cNvPicPr/>
                      <p:nvPr/>
                    </p:nvPicPr>
                    <p:blipFill>
                      <a:blip r:embed="rId8"/>
                      <a:stretch>
                        <a:fillRect/>
                      </a:stretch>
                    </p:blipFill>
                    <p:spPr>
                      <a:xfrm>
                        <a:off x="5029200" y="2438400"/>
                        <a:ext cx="3733800" cy="93963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75360592"/>
              </p:ext>
            </p:extLst>
          </p:nvPr>
        </p:nvGraphicFramePr>
        <p:xfrm>
          <a:off x="3657600" y="5257800"/>
          <a:ext cx="5257800" cy="700234"/>
        </p:xfrm>
        <a:graphic>
          <a:graphicData uri="http://schemas.openxmlformats.org/presentationml/2006/ole">
            <mc:AlternateContent xmlns:mc="http://schemas.openxmlformats.org/markup-compatibility/2006">
              <mc:Choice xmlns:v="urn:schemas-microsoft-com:vml" Requires="v">
                <p:oleObj name="Equation" r:id="rId9" imgW="3873240" imgH="545760" progId="Equation.3">
                  <p:embed/>
                </p:oleObj>
              </mc:Choice>
              <mc:Fallback>
                <p:oleObj name="Equation" r:id="rId9" imgW="3873240" imgH="54576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5257800"/>
                        <a:ext cx="5257800" cy="700234"/>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08501475"/>
              </p:ext>
            </p:extLst>
          </p:nvPr>
        </p:nvGraphicFramePr>
        <p:xfrm>
          <a:off x="6324600" y="6090452"/>
          <a:ext cx="1295400" cy="734891"/>
        </p:xfrm>
        <a:graphic>
          <a:graphicData uri="http://schemas.openxmlformats.org/presentationml/2006/ole">
            <mc:AlternateContent xmlns:mc="http://schemas.openxmlformats.org/markup-compatibility/2006">
              <mc:Choice xmlns:v="urn:schemas-microsoft-com:vml" Requires="v">
                <p:oleObj name="Equation" r:id="rId11" imgW="850680" imgH="482400" progId="Equation.3">
                  <p:embed/>
                </p:oleObj>
              </mc:Choice>
              <mc:Fallback>
                <p:oleObj name="Equation" r:id="rId11" imgW="850680" imgH="4824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6090452"/>
                        <a:ext cx="1295400" cy="7348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1309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Details of the Link-level Reliability </a:t>
            </a:r>
            <a:r>
              <a:rPr lang="en-US" sz="3600" b="1" dirty="0" err="1"/>
              <a:t>calcs</a:t>
            </a:r>
            <a:r>
              <a:rPr lang="en-US" sz="3600" b="1" dirty="0"/>
              <a:t>:</a:t>
            </a:r>
          </a:p>
        </p:txBody>
      </p:sp>
      <p:sp>
        <p:nvSpPr>
          <p:cNvPr id="3" name="Content Placeholder 2"/>
          <p:cNvSpPr>
            <a:spLocks noGrp="1"/>
          </p:cNvSpPr>
          <p:nvPr>
            <p:ph idx="1"/>
          </p:nvPr>
        </p:nvSpPr>
        <p:spPr>
          <a:xfrm>
            <a:off x="152400" y="1600200"/>
            <a:ext cx="7924800" cy="4983162"/>
          </a:xfrm>
        </p:spPr>
        <p:txBody>
          <a:bodyPr>
            <a:noAutofit/>
          </a:bodyPr>
          <a:lstStyle/>
          <a:p>
            <a:r>
              <a:rPr lang="en-US" sz="2800" dirty="0"/>
              <a:t>Path correction using MSA, vine building necessary.</a:t>
            </a:r>
          </a:p>
          <a:p>
            <a:r>
              <a:rPr lang="en-US" sz="2800" dirty="0"/>
              <a:t>Convergence found in a finite number of steps (via calculation of “path error” term).</a:t>
            </a:r>
          </a:p>
          <a:p>
            <a:r>
              <a:rPr lang="en-US" sz="2800" dirty="0"/>
              <a:t>Link travel time includes intersection delay, while standard deviation derived from the coefficient of variation equation</a:t>
            </a:r>
          </a:p>
          <a:p>
            <a:r>
              <a:rPr lang="en-US" sz="2800" dirty="0"/>
              <a:t>“Free” travel time t</a:t>
            </a:r>
            <a:r>
              <a:rPr lang="en-US" sz="2800" baseline="-25000" dirty="0"/>
              <a:t>0</a:t>
            </a:r>
            <a:r>
              <a:rPr lang="en-US" sz="2800" dirty="0"/>
              <a:t> includes intersection delays under low-flow conditions.  (L=link length)</a:t>
            </a:r>
          </a:p>
          <a:p>
            <a:r>
              <a:rPr lang="en-US" sz="2800" dirty="0"/>
              <a:t>Calibration coefficients can vary by road type/  functional class</a:t>
            </a:r>
          </a:p>
        </p:txBody>
      </p:sp>
      <p:graphicFrame>
        <p:nvGraphicFramePr>
          <p:cNvPr id="5" name="Object 4"/>
          <p:cNvGraphicFramePr>
            <a:graphicFrameLocks noChangeAspect="1"/>
          </p:cNvGraphicFramePr>
          <p:nvPr>
            <p:extLst>
              <p:ext uri="{D42A27DB-BD31-4B8C-83A1-F6EECF244321}">
                <p14:modId xmlns:p14="http://schemas.microsoft.com/office/powerpoint/2010/main" val="3618687053"/>
              </p:ext>
            </p:extLst>
          </p:nvPr>
        </p:nvGraphicFramePr>
        <p:xfrm>
          <a:off x="6616700" y="3581400"/>
          <a:ext cx="2514600" cy="1356562"/>
        </p:xfrm>
        <a:graphic>
          <a:graphicData uri="http://schemas.openxmlformats.org/presentationml/2006/ole">
            <mc:AlternateContent xmlns:mc="http://schemas.openxmlformats.org/markup-compatibility/2006">
              <mc:Choice xmlns:v="urn:schemas-microsoft-com:vml" Requires="v">
                <p:oleObj name="Equation" r:id="rId2" imgW="965160" imgH="520560" progId="Equation.3">
                  <p:embed/>
                </p:oleObj>
              </mc:Choice>
              <mc:Fallback>
                <p:oleObj name="Equation" r:id="rId2" imgW="965160" imgH="520560" progId="Equation.3">
                  <p:embed/>
                  <p:pic>
                    <p:nvPicPr>
                      <p:cNvPr id="0" name=""/>
                      <p:cNvPicPr/>
                      <p:nvPr/>
                    </p:nvPicPr>
                    <p:blipFill>
                      <a:blip r:embed="rId3"/>
                      <a:stretch>
                        <a:fillRect/>
                      </a:stretch>
                    </p:blipFill>
                    <p:spPr>
                      <a:xfrm>
                        <a:off x="6616700" y="3581400"/>
                        <a:ext cx="2514600" cy="1356562"/>
                      </a:xfrm>
                      <a:prstGeom prst="rect">
                        <a:avLst/>
                      </a:prstGeom>
                    </p:spPr>
                  </p:pic>
                </p:oleObj>
              </mc:Fallback>
            </mc:AlternateContent>
          </a:graphicData>
        </a:graphic>
      </p:graphicFrame>
    </p:spTree>
    <p:extLst>
      <p:ext uri="{BB962C8B-B14F-4D97-AF65-F5344CB8AC3E}">
        <p14:creationId xmlns:p14="http://schemas.microsoft.com/office/powerpoint/2010/main" val="109096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763000" cy="914400"/>
          </a:xfrm>
        </p:spPr>
        <p:txBody>
          <a:bodyPr>
            <a:normAutofit/>
          </a:bodyPr>
          <a:lstStyle/>
          <a:p>
            <a:pPr algn="ctr"/>
            <a:r>
              <a:rPr lang="en-US" sz="3600" b="1" dirty="0"/>
              <a:t>Reliability Parameters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 r="13736"/>
          <a:stretch/>
        </p:blipFill>
        <p:spPr>
          <a:xfrm>
            <a:off x="388741" y="914400"/>
            <a:ext cx="6627607" cy="5101945"/>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1300" y="2362200"/>
            <a:ext cx="1713524" cy="99742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58018"/>
            <a:ext cx="6248400" cy="830997"/>
          </a:xfrm>
          <a:prstGeom prst="rect">
            <a:avLst/>
          </a:prstGeom>
          <a:solidFill>
            <a:schemeClr val="bg1"/>
          </a:solidFill>
          <a:ln w="12700">
            <a:solidFill>
              <a:schemeClr val="tx1"/>
            </a:solidFill>
          </a:ln>
        </p:spPr>
        <p:txBody>
          <a:bodyPr wrap="square" rtlCol="0">
            <a:spAutoFit/>
          </a:bodyPr>
          <a:lstStyle/>
          <a:p>
            <a:r>
              <a:rPr lang="en-US" sz="2400" dirty="0"/>
              <a:t>Link Impedance =</a:t>
            </a:r>
            <a:br>
              <a:rPr lang="en-US" sz="2400" dirty="0"/>
            </a:br>
            <a:r>
              <a:rPr lang="en-US" sz="2400" dirty="0"/>
              <a:t>all other components + (reliability ratio)*t*CV</a:t>
            </a:r>
          </a:p>
        </p:txBody>
      </p:sp>
    </p:spTree>
    <p:extLst>
      <p:ext uri="{BB962C8B-B14F-4D97-AF65-F5344CB8AC3E}">
        <p14:creationId xmlns:p14="http://schemas.microsoft.com/office/powerpoint/2010/main" val="1515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 y="2057400"/>
            <a:ext cx="910815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882" y="1600200"/>
            <a:ext cx="4677651" cy="21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52600"/>
            <a:ext cx="3223419" cy="30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533400"/>
            <a:ext cx="7239000" cy="838200"/>
          </a:xfrm>
          <a:solidFill>
            <a:schemeClr val="bg1">
              <a:alpha val="50000"/>
            </a:schemeClr>
          </a:solidFill>
          <a:ln w="12700">
            <a:solidFill>
              <a:schemeClr val="tx1"/>
            </a:solidFill>
          </a:ln>
        </p:spPr>
        <p:txBody>
          <a:bodyPr>
            <a:noAutofit/>
          </a:bodyPr>
          <a:lstStyle/>
          <a:p>
            <a:r>
              <a:rPr lang="en-US" sz="2000" b="1" dirty="0"/>
              <a:t>Variability in intersection delay from floating car survey with (relatively) large sample sizes from nearby MPO region</a:t>
            </a:r>
          </a:p>
        </p:txBody>
      </p:sp>
      <p:sp>
        <p:nvSpPr>
          <p:cNvPr id="7" name="Title 1"/>
          <p:cNvSpPr txBox="1">
            <a:spLocks/>
          </p:cNvSpPr>
          <p:nvPr/>
        </p:nvSpPr>
        <p:spPr>
          <a:xfrm>
            <a:off x="0" y="47721"/>
            <a:ext cx="9099298" cy="638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t>Initially from GPS data from the UK, then added “local” floating-car surveys:</a:t>
            </a:r>
          </a:p>
        </p:txBody>
      </p:sp>
    </p:spTree>
    <p:extLst>
      <p:ext uri="{BB962C8B-B14F-4D97-AF65-F5344CB8AC3E}">
        <p14:creationId xmlns:p14="http://schemas.microsoft.com/office/powerpoint/2010/main" val="283542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24839" cy="1371600"/>
          </a:xfrm>
        </p:spPr>
        <p:txBody>
          <a:bodyPr>
            <a:normAutofit fontScale="90000"/>
          </a:bodyPr>
          <a:lstStyle/>
          <a:p>
            <a:r>
              <a:rPr lang="en-US" dirty="0"/>
              <a:t>Travel time variability as a function of route length, or number of intersections</a:t>
            </a:r>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21478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3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normAutofit fontScale="90000"/>
          </a:bodyPr>
          <a:lstStyle/>
          <a:p>
            <a:r>
              <a:rPr lang="en-US" sz="3600" b="1" dirty="0"/>
              <a:t>Simplified Example (average time/”free-flow” time):</a:t>
            </a:r>
            <a:br>
              <a:rPr lang="en-US" sz="3600" b="1" dirty="0"/>
            </a:br>
            <a:r>
              <a:rPr lang="en-US" sz="2200" b="1" dirty="0"/>
              <a:t>(All links are 0.25 miles with running speed=30 mph so “running” time=0.5 minutes)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7677150" cy="39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832943"/>
            <a:ext cx="7130143" cy="202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5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633F-6E1E-7496-4E63-CB19FBD89608}"/>
              </a:ext>
            </a:extLst>
          </p:cNvPr>
          <p:cNvSpPr>
            <a:spLocks noGrp="1"/>
          </p:cNvSpPr>
          <p:nvPr>
            <p:ph type="title"/>
          </p:nvPr>
        </p:nvSpPr>
        <p:spPr/>
        <p:txBody>
          <a:bodyPr/>
          <a:lstStyle/>
          <a:p>
            <a:r>
              <a:rPr lang="en-US" dirty="0"/>
              <a:t>Topics for today:</a:t>
            </a:r>
          </a:p>
        </p:txBody>
      </p:sp>
      <p:sp>
        <p:nvSpPr>
          <p:cNvPr id="3" name="Content Placeholder 2">
            <a:extLst>
              <a:ext uri="{FF2B5EF4-FFF2-40B4-BE49-F238E27FC236}">
                <a16:creationId xmlns:a16="http://schemas.microsoft.com/office/drawing/2014/main" id="{E7608B10-6219-B4DD-E47F-1315B146D908}"/>
              </a:ext>
            </a:extLst>
          </p:cNvPr>
          <p:cNvSpPr>
            <a:spLocks noGrp="1"/>
          </p:cNvSpPr>
          <p:nvPr>
            <p:ph idx="1"/>
          </p:nvPr>
        </p:nvSpPr>
        <p:spPr/>
        <p:txBody>
          <a:bodyPr>
            <a:normAutofit/>
          </a:bodyPr>
          <a:lstStyle/>
          <a:p>
            <a:r>
              <a:rPr lang="en-US" dirty="0"/>
              <a:t>Use of average travel times by (aggregated) road segments for model validation</a:t>
            </a:r>
          </a:p>
          <a:p>
            <a:r>
              <a:rPr lang="en-US" dirty="0"/>
              <a:t>Use of variability in travel times to estimate  travel paths</a:t>
            </a:r>
          </a:p>
          <a:p>
            <a:endParaRPr lang="en-US" dirty="0"/>
          </a:p>
          <a:p>
            <a:r>
              <a:rPr lang="en-US" dirty="0"/>
              <a:t>Most current work done with GPS probe data, but – over the years - also floating car surveys and judicious use of spot speed data</a:t>
            </a:r>
          </a:p>
        </p:txBody>
      </p:sp>
    </p:spTree>
    <p:extLst>
      <p:ext uri="{BB962C8B-B14F-4D97-AF65-F5344CB8AC3E}">
        <p14:creationId xmlns:p14="http://schemas.microsoft.com/office/powerpoint/2010/main" val="1720976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22228" cy="1143000"/>
          </a:xfrm>
        </p:spPr>
        <p:txBody>
          <a:bodyPr>
            <a:normAutofit fontScale="90000"/>
          </a:bodyPr>
          <a:lstStyle/>
          <a:p>
            <a:r>
              <a:rPr lang="en-US" sz="3600" dirty="0"/>
              <a:t>Path impedance with reliability (additive)</a:t>
            </a:r>
            <a:br>
              <a:rPr lang="en-US" sz="3600" dirty="0"/>
            </a:br>
            <a:r>
              <a:rPr lang="en-US" sz="3600" dirty="0"/>
              <a:t>(Posted: Average time / standard deviation)</a:t>
            </a: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0737"/>
            <a:ext cx="7772400" cy="397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777813616"/>
              </p:ext>
            </p:extLst>
          </p:nvPr>
        </p:nvGraphicFramePr>
        <p:xfrm>
          <a:off x="0" y="5750503"/>
          <a:ext cx="1981200" cy="1069398"/>
        </p:xfrm>
        <a:graphic>
          <a:graphicData uri="http://schemas.openxmlformats.org/presentationml/2006/ole">
            <mc:AlternateContent xmlns:mc="http://schemas.openxmlformats.org/markup-compatibility/2006">
              <mc:Choice xmlns:v="urn:schemas-microsoft-com:vml" Requires="v">
                <p:oleObj name="Equation" r:id="rId4" imgW="965160" imgH="520560" progId="Equation.3">
                  <p:embed/>
                </p:oleObj>
              </mc:Choice>
              <mc:Fallback>
                <p:oleObj name="Equation" r:id="rId4" imgW="965160" imgH="520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50503"/>
                        <a:ext cx="1981200" cy="1069398"/>
                      </a:xfrm>
                      <a:prstGeom prst="rect">
                        <a:avLst/>
                      </a:prstGeom>
                      <a:noFill/>
                      <a:ln>
                        <a:noFill/>
                      </a:ln>
                    </p:spPr>
                  </p:pic>
                </p:oleObj>
              </mc:Fallback>
            </mc:AlternateContent>
          </a:graphicData>
        </a:graphic>
      </p:graphicFrame>
      <p:pic>
        <p:nvPicPr>
          <p:cNvPr id="8262"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355240"/>
            <a:ext cx="6921500" cy="146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64"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1" y="4777238"/>
            <a:ext cx="4953000" cy="5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71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200" dirty="0"/>
              <a:t>Path impedance with reliability (NON-additive)</a:t>
            </a:r>
            <a:br>
              <a:rPr lang="en-US" sz="3200" dirty="0"/>
            </a:br>
            <a:r>
              <a:rPr lang="en-US" sz="3200" dirty="0"/>
              <a:t>(Posted: Average time / standard deviation)</a:t>
            </a: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7683500"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235857465"/>
              </p:ext>
            </p:extLst>
          </p:nvPr>
        </p:nvGraphicFramePr>
        <p:xfrm>
          <a:off x="76200" y="5759450"/>
          <a:ext cx="1929750" cy="1041627"/>
        </p:xfrm>
        <a:graphic>
          <a:graphicData uri="http://schemas.openxmlformats.org/presentationml/2006/ole">
            <mc:AlternateContent xmlns:mc="http://schemas.openxmlformats.org/markup-compatibility/2006">
              <mc:Choice xmlns:v="urn:schemas-microsoft-com:vml" Requires="v">
                <p:oleObj name="Equation" r:id="rId4" imgW="965200" imgH="520700" progId="Equation.3">
                  <p:embed/>
                </p:oleObj>
              </mc:Choice>
              <mc:Fallback>
                <p:oleObj name="Equation" r:id="rId4" imgW="965200" imgH="520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759450"/>
                        <a:ext cx="1929750" cy="1041627"/>
                      </a:xfrm>
                      <a:prstGeom prst="rect">
                        <a:avLst/>
                      </a:prstGeom>
                      <a:noFill/>
                      <a:ln>
                        <a:noFill/>
                      </a:ln>
                    </p:spPr>
                  </p:pic>
                </p:oleObj>
              </mc:Fallback>
            </mc:AlternateContent>
          </a:graphicData>
        </a:graphic>
      </p:graphicFrame>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599" y="5424353"/>
            <a:ext cx="7010401" cy="143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1" y="4840675"/>
            <a:ext cx="5029200" cy="53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61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normAutofit/>
          </a:bodyPr>
          <a:lstStyle/>
          <a:p>
            <a:pPr algn="ctr"/>
            <a:r>
              <a:rPr lang="en-US" sz="3600" b="1" dirty="0"/>
              <a:t>Results from first test on MPO model:</a:t>
            </a:r>
          </a:p>
        </p:txBody>
      </p:sp>
      <p:sp>
        <p:nvSpPr>
          <p:cNvPr id="2" name="Content Placeholder 1"/>
          <p:cNvSpPr>
            <a:spLocks noGrp="1"/>
          </p:cNvSpPr>
          <p:nvPr>
            <p:ph idx="1"/>
          </p:nvPr>
        </p:nvSpPr>
        <p:spPr>
          <a:xfrm>
            <a:off x="381000" y="838200"/>
            <a:ext cx="8458200" cy="2846486"/>
          </a:xfrm>
        </p:spPr>
        <p:txBody>
          <a:bodyPr>
            <a:noAutofit/>
          </a:bodyPr>
          <a:lstStyle/>
          <a:p>
            <a:r>
              <a:rPr lang="en-US" sz="2400" dirty="0"/>
              <a:t>Number of Path building iterations has clear impact on model volumes but mixed on validation</a:t>
            </a:r>
          </a:p>
          <a:p>
            <a:r>
              <a:rPr lang="en-US" sz="2400" dirty="0"/>
              <a:t>Procedures tend to reduce impact of “worst” intersections </a:t>
            </a:r>
          </a:p>
          <a:p>
            <a:r>
              <a:rPr lang="en-US" sz="2400" dirty="0"/>
              <a:t>Counter-intuitively, equation values from UK study worked better than results from nearby-area floating car surveys</a:t>
            </a:r>
          </a:p>
          <a:p>
            <a:r>
              <a:rPr lang="en-US" sz="2400" dirty="0"/>
              <a:t>Virtually no differences among options for average travel time error (table shows the “bottom line” for volume error)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59114"/>
            <a:ext cx="6248400" cy="299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63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1447800"/>
          </a:xfrm>
        </p:spPr>
        <p:txBody>
          <a:bodyPr>
            <a:normAutofit/>
          </a:bodyPr>
          <a:lstStyle/>
          <a:p>
            <a:pPr eaLnBrk="1" fontAlgn="auto" hangingPunct="1">
              <a:spcAft>
                <a:spcPts val="0"/>
              </a:spcAft>
              <a:defRPr/>
            </a:pPr>
            <a:r>
              <a:rPr lang="en-US" sz="5400" b="1" dirty="0"/>
              <a:t>Questions?</a:t>
            </a:r>
            <a:endParaRPr sz="5400" b="1" dirty="0"/>
          </a:p>
        </p:txBody>
      </p:sp>
      <p:sp>
        <p:nvSpPr>
          <p:cNvPr id="29698" name="Content Placeholder 1"/>
          <p:cNvSpPr>
            <a:spLocks noGrp="1"/>
          </p:cNvSpPr>
          <p:nvPr>
            <p:ph idx="1"/>
          </p:nvPr>
        </p:nvSpPr>
        <p:spPr>
          <a:xfrm>
            <a:off x="152400" y="1600200"/>
            <a:ext cx="5638800" cy="1295400"/>
          </a:xfrm>
        </p:spPr>
        <p:txBody>
          <a:bodyPr>
            <a:normAutofit/>
          </a:bodyPr>
          <a:lstStyle/>
          <a:p>
            <a:pPr eaLnBrk="1" hangingPunct="1"/>
            <a:r>
              <a:rPr lang="en-US" dirty="0">
                <a:hlinkClick r:id="rId3"/>
              </a:rPr>
              <a:t>sundaydriver8@gmail.com</a:t>
            </a:r>
            <a:r>
              <a:rPr lang="en-US" dirty="0"/>
              <a:t> </a:t>
            </a:r>
          </a:p>
        </p:txBody>
      </p:sp>
      <p:pic>
        <p:nvPicPr>
          <p:cNvPr id="9" name="Picture 2" descr="\\tscfs004\sgranato$\My Pictures\Lima_Traffic_J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9" y="3048001"/>
            <a:ext cx="4927761" cy="37811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D38376D-2DD1-2494-8E14-9CA3F564E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444813"/>
            <a:ext cx="3124200" cy="58195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5861-2682-643E-B446-0A8D1D6DC2C2}"/>
              </a:ext>
            </a:extLst>
          </p:cNvPr>
          <p:cNvSpPr>
            <a:spLocks noGrp="1"/>
          </p:cNvSpPr>
          <p:nvPr>
            <p:ph type="title"/>
          </p:nvPr>
        </p:nvSpPr>
        <p:spPr>
          <a:xfrm>
            <a:off x="457200" y="152400"/>
            <a:ext cx="8229600" cy="1066800"/>
          </a:xfrm>
        </p:spPr>
        <p:txBody>
          <a:bodyPr>
            <a:normAutofit fontScale="90000"/>
          </a:bodyPr>
          <a:lstStyle/>
          <a:p>
            <a:r>
              <a:rPr lang="en-US" dirty="0"/>
              <a:t>What’s the difference between GPS probe and other t.t. data, anyway?</a:t>
            </a:r>
          </a:p>
        </p:txBody>
      </p:sp>
      <p:sp>
        <p:nvSpPr>
          <p:cNvPr id="3" name="Content Placeholder 2">
            <a:extLst>
              <a:ext uri="{FF2B5EF4-FFF2-40B4-BE49-F238E27FC236}">
                <a16:creationId xmlns:a16="http://schemas.microsoft.com/office/drawing/2014/main" id="{DD0BD852-4DD3-7433-A486-A00E678B3B7D}"/>
              </a:ext>
            </a:extLst>
          </p:cNvPr>
          <p:cNvSpPr>
            <a:spLocks noGrp="1"/>
          </p:cNvSpPr>
          <p:nvPr>
            <p:ph idx="1"/>
          </p:nvPr>
        </p:nvSpPr>
        <p:spPr>
          <a:xfrm>
            <a:off x="228600" y="1524000"/>
            <a:ext cx="8458200" cy="2514599"/>
          </a:xfrm>
        </p:spPr>
        <p:txBody>
          <a:bodyPr>
            <a:normAutofit lnSpcReduction="10000"/>
          </a:bodyPr>
          <a:lstStyle/>
          <a:p>
            <a:r>
              <a:rPr lang="en-US" dirty="0"/>
              <a:t>Probe from series of time &amp; location-stamped “waypoints” from vehicles (or on-board cell phones) at regular or irregular intervals, though not always at the best locations (intersections).</a:t>
            </a:r>
          </a:p>
          <a:p>
            <a:r>
              <a:rPr lang="en-US" dirty="0"/>
              <a:t>Amount of data available!</a:t>
            </a:r>
          </a:p>
        </p:txBody>
      </p:sp>
      <p:pic>
        <p:nvPicPr>
          <p:cNvPr id="1028" name="Picture 4" descr="Signals Scorecard 2022 - INRIX">
            <a:extLst>
              <a:ext uri="{FF2B5EF4-FFF2-40B4-BE49-F238E27FC236}">
                <a16:creationId xmlns:a16="http://schemas.microsoft.com/office/drawing/2014/main" id="{7AAC371D-778E-20DB-693A-AF87B11900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3886200"/>
            <a:ext cx="570585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01DE48-15D6-4BBF-4D34-D8D562A7C4B8}"/>
              </a:ext>
            </a:extLst>
          </p:cNvPr>
          <p:cNvPicPr>
            <a:picLocks noChangeAspect="1"/>
          </p:cNvPicPr>
          <p:nvPr/>
        </p:nvPicPr>
        <p:blipFill>
          <a:blip r:embed="rId3"/>
          <a:stretch>
            <a:fillRect/>
          </a:stretch>
        </p:blipFill>
        <p:spPr>
          <a:xfrm>
            <a:off x="5715000" y="3320480"/>
            <a:ext cx="3407229" cy="3549973"/>
          </a:xfrm>
          <a:prstGeom prst="rect">
            <a:avLst/>
          </a:prstGeom>
        </p:spPr>
      </p:pic>
    </p:spTree>
    <p:extLst>
      <p:ext uri="{BB962C8B-B14F-4D97-AF65-F5344CB8AC3E}">
        <p14:creationId xmlns:p14="http://schemas.microsoft.com/office/powerpoint/2010/main" val="180448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3F3A-5455-11C2-B32E-CFA0D53F77F7}"/>
              </a:ext>
            </a:extLst>
          </p:cNvPr>
          <p:cNvSpPr>
            <a:spLocks noGrp="1"/>
          </p:cNvSpPr>
          <p:nvPr>
            <p:ph type="title"/>
          </p:nvPr>
        </p:nvSpPr>
        <p:spPr/>
        <p:txBody>
          <a:bodyPr>
            <a:normAutofit fontScale="90000"/>
          </a:bodyPr>
          <a:lstStyle/>
          <a:p>
            <a:r>
              <a:rPr lang="en-US" u="sng" dirty="0"/>
              <a:t>Why</a:t>
            </a:r>
            <a:r>
              <a:rPr lang="en-US" dirty="0"/>
              <a:t> validate models for travel time?</a:t>
            </a:r>
          </a:p>
        </p:txBody>
      </p:sp>
      <p:sp>
        <p:nvSpPr>
          <p:cNvPr id="3" name="Content Placeholder 2">
            <a:extLst>
              <a:ext uri="{FF2B5EF4-FFF2-40B4-BE49-F238E27FC236}">
                <a16:creationId xmlns:a16="http://schemas.microsoft.com/office/drawing/2014/main" id="{3C0D446D-9170-BE04-E54C-984B95C45B01}"/>
              </a:ext>
            </a:extLst>
          </p:cNvPr>
          <p:cNvSpPr>
            <a:spLocks noGrp="1"/>
          </p:cNvSpPr>
          <p:nvPr>
            <p:ph idx="1"/>
          </p:nvPr>
        </p:nvSpPr>
        <p:spPr>
          <a:xfrm>
            <a:off x="381000" y="2209800"/>
            <a:ext cx="8382000" cy="3916363"/>
          </a:xfrm>
        </p:spPr>
        <p:txBody>
          <a:bodyPr>
            <a:normAutofit/>
          </a:bodyPr>
          <a:lstStyle/>
          <a:p>
            <a:r>
              <a:rPr lang="en-US" sz="3600" dirty="0"/>
              <a:t>Most important criteria for determining the travel path taken</a:t>
            </a:r>
          </a:p>
          <a:p>
            <a:endParaRPr lang="en-US" sz="3600" dirty="0"/>
          </a:p>
          <a:p>
            <a:r>
              <a:rPr lang="en-US" sz="3600" dirty="0"/>
              <a:t>The Level Of Service (LOS) metric for most roadway types, including urban streets</a:t>
            </a:r>
          </a:p>
        </p:txBody>
      </p:sp>
    </p:spTree>
    <p:extLst>
      <p:ext uri="{BB962C8B-B14F-4D97-AF65-F5344CB8AC3E}">
        <p14:creationId xmlns:p14="http://schemas.microsoft.com/office/powerpoint/2010/main" val="258458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227401"/>
            <a:ext cx="9144000" cy="715963"/>
          </a:xfrm>
        </p:spPr>
        <p:txBody>
          <a:bodyPr>
            <a:noAutofit/>
          </a:bodyPr>
          <a:lstStyle/>
          <a:p>
            <a:r>
              <a:rPr lang="en-US" sz="3200" dirty="0"/>
              <a:t>(done as part of) Faster, Better, Cheaper modeling…</a:t>
            </a:r>
          </a:p>
        </p:txBody>
      </p:sp>
      <p:sp>
        <p:nvSpPr>
          <p:cNvPr id="3" name="Content Placeholder 2"/>
          <p:cNvSpPr>
            <a:spLocks noGrp="1"/>
          </p:cNvSpPr>
          <p:nvPr>
            <p:ph idx="1"/>
          </p:nvPr>
        </p:nvSpPr>
        <p:spPr>
          <a:xfrm>
            <a:off x="381000" y="1219201"/>
            <a:ext cx="8229600" cy="2924562"/>
          </a:xfrm>
        </p:spPr>
        <p:txBody>
          <a:bodyPr>
            <a:normAutofit/>
          </a:bodyPr>
          <a:lstStyle/>
          <a:p>
            <a:r>
              <a:rPr lang="en-US" altLang="en-US" sz="2000" dirty="0"/>
              <a:t>Operations-level techniques (HCM &amp; related) embedded in networks/ assignment for travel time, delay, and saturation flow estimates</a:t>
            </a:r>
            <a:r>
              <a:rPr lang="en-US" sz="2000" dirty="0"/>
              <a:t>– 33 years</a:t>
            </a:r>
          </a:p>
          <a:p>
            <a:r>
              <a:rPr lang="en-US" sz="2000" dirty="0"/>
              <a:t>“Driveway” counts for trip generation (e.g. ITE) – 33 years</a:t>
            </a:r>
          </a:p>
          <a:p>
            <a:r>
              <a:rPr lang="en-US" sz="2000" dirty="0"/>
              <a:t>Area-wide Dynamic traffic assignment (&amp; by season of year) – 18 years</a:t>
            </a:r>
          </a:p>
          <a:p>
            <a:r>
              <a:rPr lang="en-US" sz="2000" dirty="0"/>
              <a:t>Travel paths based in part on the variability of travel time – 13 years</a:t>
            </a:r>
          </a:p>
          <a:p>
            <a:r>
              <a:rPr lang="en-US" sz="2000" dirty="0"/>
              <a:t>(DTA is integrated within 4-step process as a feedback loop (instead of as a stand-alone model or part of ABM),  while a separate loop estimates the “reliable” times for travel paths - </a:t>
            </a:r>
            <a:r>
              <a:rPr lang="en-US" sz="2000" u="sng" dirty="0"/>
              <a:t>if</a:t>
            </a:r>
            <a:r>
              <a:rPr lang="en-US" sz="2000" dirty="0"/>
              <a:t> set to non-additive by link.)</a:t>
            </a:r>
          </a:p>
        </p:txBody>
      </p:sp>
      <p:sp>
        <p:nvSpPr>
          <p:cNvPr id="4" name="Slide Number Placeholder 3"/>
          <p:cNvSpPr>
            <a:spLocks noGrp="1"/>
          </p:cNvSpPr>
          <p:nvPr>
            <p:ph type="sldNum" sz="quarter" idx="12"/>
          </p:nvPr>
        </p:nvSpPr>
        <p:spPr/>
        <p:txBody>
          <a:bodyPr/>
          <a:lstStyle/>
          <a:p>
            <a:pPr>
              <a:defRPr/>
            </a:pPr>
            <a:fld id="{9CAFEECB-8240-4639-91BE-D9EAC1BC959C}" type="slidenum">
              <a:rPr lang="en-US" smtClean="0"/>
              <a:pPr>
                <a:defRPr/>
              </a:pPr>
              <a:t>5</a:t>
            </a:fld>
            <a:endParaRPr lang="en-US"/>
          </a:p>
        </p:txBody>
      </p:sp>
      <p:pic>
        <p:nvPicPr>
          <p:cNvPr id="5" name="Picture 2">
            <a:extLst>
              <a:ext uri="{FF2B5EF4-FFF2-40B4-BE49-F238E27FC236}">
                <a16:creationId xmlns:a16="http://schemas.microsoft.com/office/drawing/2014/main" id="{C51294BA-3E5F-2307-68DE-DAAE5E5ED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01123"/>
            <a:ext cx="4267200" cy="248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60D81E31-FECA-E12C-05E7-83DE20508F6C}"/>
              </a:ext>
            </a:extLst>
          </p:cNvPr>
          <p:cNvPicPr>
            <a:picLocks noChangeAspect="1"/>
          </p:cNvPicPr>
          <p:nvPr/>
        </p:nvPicPr>
        <p:blipFill>
          <a:blip r:embed="rId4"/>
          <a:stretch>
            <a:fillRect/>
          </a:stretch>
        </p:blipFill>
        <p:spPr>
          <a:xfrm>
            <a:off x="3771256" y="4419600"/>
            <a:ext cx="5372744" cy="2438399"/>
          </a:xfrm>
          <a:prstGeom prst="rect">
            <a:avLst/>
          </a:prstGeom>
        </p:spPr>
      </p:pic>
    </p:spTree>
    <p:extLst>
      <p:ext uri="{BB962C8B-B14F-4D97-AF65-F5344CB8AC3E}">
        <p14:creationId xmlns:p14="http://schemas.microsoft.com/office/powerpoint/2010/main" val="305115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defRPr/>
            </a:pPr>
            <a:r>
              <a:rPr lang="en-US" sz="3200" b="1" dirty="0"/>
              <a:t>Modeled Volume Error</a:t>
            </a:r>
            <a:endParaRPr lang="en-US" sz="3200" dirty="0"/>
          </a:p>
        </p:txBody>
      </p:sp>
      <p:sp>
        <p:nvSpPr>
          <p:cNvPr id="11" name="Content Placeholder 10"/>
          <p:cNvSpPr>
            <a:spLocks noGrp="1"/>
          </p:cNvSpPr>
          <p:nvPr>
            <p:ph idx="1"/>
          </p:nvPr>
        </p:nvSpPr>
        <p:spPr>
          <a:xfrm>
            <a:off x="1295400" y="1188929"/>
            <a:ext cx="7848600" cy="1143001"/>
          </a:xfrm>
        </p:spPr>
        <p:txBody>
          <a:bodyPr/>
          <a:lstStyle/>
          <a:p>
            <a:r>
              <a:rPr lang="en-US" dirty="0"/>
              <a:t>(</a:t>
            </a:r>
          </a:p>
        </p:txBody>
      </p:sp>
      <p:graphicFrame>
        <p:nvGraphicFramePr>
          <p:cNvPr id="5" name="Chart 4"/>
          <p:cNvGraphicFramePr>
            <a:graphicFrameLocks/>
          </p:cNvGraphicFramePr>
          <p:nvPr>
            <p:extLst>
              <p:ext uri="{D42A27DB-BD31-4B8C-83A1-F6EECF244321}">
                <p14:modId xmlns:p14="http://schemas.microsoft.com/office/powerpoint/2010/main" val="2576367609"/>
              </p:ext>
            </p:extLst>
          </p:nvPr>
        </p:nvGraphicFramePr>
        <p:xfrm>
          <a:off x="0" y="1295400"/>
          <a:ext cx="10820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9CAFEECB-8240-4639-91BE-D9EAC1BC959C}" type="slidenum">
              <a:rPr lang="en-US" smtClean="0"/>
              <a:pPr>
                <a:defRPr/>
              </a:pPr>
              <a:t>6</a:t>
            </a:fld>
            <a:endParaRPr lang="en-US"/>
          </a:p>
        </p:txBody>
      </p:sp>
    </p:spTree>
    <p:extLst>
      <p:ext uri="{BB962C8B-B14F-4D97-AF65-F5344CB8AC3E}">
        <p14:creationId xmlns:p14="http://schemas.microsoft.com/office/powerpoint/2010/main" val="417797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763000" cy="914400"/>
          </a:xfrm>
        </p:spPr>
        <p:txBody>
          <a:bodyPr>
            <a:normAutofit fontScale="90000"/>
          </a:bodyPr>
          <a:lstStyle/>
          <a:p>
            <a:pPr algn="ctr"/>
            <a:r>
              <a:rPr lang="en-US" sz="3200" dirty="0"/>
              <a:t>Modeled Travel Time Error (from the “floating car days”)</a:t>
            </a:r>
          </a:p>
        </p:txBody>
      </p:sp>
      <p:sp>
        <p:nvSpPr>
          <p:cNvPr id="2" name="Content Placeholder 1"/>
          <p:cNvSpPr>
            <a:spLocks noGrp="1"/>
          </p:cNvSpPr>
          <p:nvPr>
            <p:ph idx="1"/>
          </p:nvPr>
        </p:nvSpPr>
        <p:spPr>
          <a:xfrm>
            <a:off x="304800" y="1295400"/>
            <a:ext cx="8534400" cy="1720850"/>
          </a:xfrm>
        </p:spPr>
        <p:txBody>
          <a:bodyPr>
            <a:noAutofit/>
          </a:bodyPr>
          <a:lstStyle/>
          <a:p>
            <a:r>
              <a:rPr lang="en-US" sz="2400" dirty="0"/>
              <a:t>Average travel time errors (on urban streets) far lower than models from other regions (that rely on fixed capacities &amp; VDFs).</a:t>
            </a:r>
          </a:p>
          <a:p>
            <a:r>
              <a:rPr lang="en-US" sz="2400" dirty="0"/>
              <a:t>Before discovering the “85/15” standard (developed for simulation models), I made use of 95% Confidence Intervals </a:t>
            </a:r>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24200"/>
            <a:ext cx="9220200" cy="3124200"/>
          </a:xfrm>
          <a:prstGeom prst="rect">
            <a:avLst/>
          </a:prstGeom>
          <a:noFill/>
          <a:ln>
            <a:noFill/>
          </a:ln>
        </p:spPr>
      </p:pic>
      <p:sp>
        <p:nvSpPr>
          <p:cNvPr id="5" name="Slide Number Placeholder 4"/>
          <p:cNvSpPr>
            <a:spLocks noGrp="1"/>
          </p:cNvSpPr>
          <p:nvPr>
            <p:ph type="sldNum" sz="quarter" idx="12"/>
          </p:nvPr>
        </p:nvSpPr>
        <p:spPr/>
        <p:txBody>
          <a:bodyPr/>
          <a:lstStyle/>
          <a:p>
            <a:pPr>
              <a:defRPr/>
            </a:pPr>
            <a:fld id="{9CAFEECB-8240-4639-91BE-D9EAC1BC959C}" type="slidenum">
              <a:rPr lang="en-US" smtClean="0"/>
              <a:pPr>
                <a:defRPr/>
              </a:pPr>
              <a:t>7</a:t>
            </a:fld>
            <a:endParaRPr lang="en-US"/>
          </a:p>
        </p:txBody>
      </p:sp>
    </p:spTree>
    <p:extLst>
      <p:ext uri="{BB962C8B-B14F-4D97-AF65-F5344CB8AC3E}">
        <p14:creationId xmlns:p14="http://schemas.microsoft.com/office/powerpoint/2010/main" val="324345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E1A4-8AAE-76F4-88FB-E8D02B163B85}"/>
              </a:ext>
            </a:extLst>
          </p:cNvPr>
          <p:cNvSpPr>
            <a:spLocks noGrp="1"/>
          </p:cNvSpPr>
          <p:nvPr>
            <p:ph type="title"/>
          </p:nvPr>
        </p:nvSpPr>
        <p:spPr>
          <a:xfrm>
            <a:off x="609600" y="32656"/>
            <a:ext cx="8077200" cy="1491343"/>
          </a:xfrm>
        </p:spPr>
        <p:txBody>
          <a:bodyPr>
            <a:normAutofit fontScale="90000"/>
          </a:bodyPr>
          <a:lstStyle/>
          <a:p>
            <a:r>
              <a:rPr lang="en-US" sz="3200" b="1" u="sng" dirty="0"/>
              <a:t>Model error, the GPS probe data edition (road segments aggregated to vendor or RI corridors)</a:t>
            </a:r>
            <a:r>
              <a:rPr lang="en-US" sz="3200" b="1" dirty="0"/>
              <a:t>:</a:t>
            </a:r>
          </a:p>
        </p:txBody>
      </p:sp>
      <p:sp>
        <p:nvSpPr>
          <p:cNvPr id="3" name="Content Placeholder 2">
            <a:extLst>
              <a:ext uri="{FF2B5EF4-FFF2-40B4-BE49-F238E27FC236}">
                <a16:creationId xmlns:a16="http://schemas.microsoft.com/office/drawing/2014/main" id="{43D81DED-625F-680E-7A85-424B5BAE669E}"/>
              </a:ext>
            </a:extLst>
          </p:cNvPr>
          <p:cNvSpPr>
            <a:spLocks noGrp="1"/>
          </p:cNvSpPr>
          <p:nvPr>
            <p:ph idx="1"/>
          </p:nvPr>
        </p:nvSpPr>
        <p:spPr>
          <a:xfrm>
            <a:off x="178594" y="2226469"/>
            <a:ext cx="707231" cy="387662"/>
          </a:xfrm>
        </p:spPr>
        <p:txBody>
          <a:bodyPr>
            <a:normAutofit fontScale="70000" lnSpcReduction="20000"/>
          </a:bodyPr>
          <a:lstStyle/>
          <a:p>
            <a:endParaRPr lang="en-US" dirty="0"/>
          </a:p>
        </p:txBody>
      </p:sp>
      <p:graphicFrame>
        <p:nvGraphicFramePr>
          <p:cNvPr id="4" name="Chart 3">
            <a:extLst>
              <a:ext uri="{FF2B5EF4-FFF2-40B4-BE49-F238E27FC236}">
                <a16:creationId xmlns:a16="http://schemas.microsoft.com/office/drawing/2014/main" id="{5DCADEA6-4DC8-374A-E3A9-5F464FCEC328}"/>
              </a:ext>
            </a:extLst>
          </p:cNvPr>
          <p:cNvGraphicFramePr>
            <a:graphicFrameLocks/>
          </p:cNvGraphicFramePr>
          <p:nvPr>
            <p:extLst>
              <p:ext uri="{D42A27DB-BD31-4B8C-83A1-F6EECF244321}">
                <p14:modId xmlns:p14="http://schemas.microsoft.com/office/powerpoint/2010/main" val="1709055985"/>
              </p:ext>
            </p:extLst>
          </p:nvPr>
        </p:nvGraphicFramePr>
        <p:xfrm>
          <a:off x="145937" y="1524000"/>
          <a:ext cx="8236063" cy="5018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629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21CB-8345-4176-9148-D940CA152EC1}"/>
              </a:ext>
            </a:extLst>
          </p:cNvPr>
          <p:cNvSpPr>
            <a:spLocks noGrp="1"/>
          </p:cNvSpPr>
          <p:nvPr>
            <p:ph type="title"/>
          </p:nvPr>
        </p:nvSpPr>
        <p:spPr>
          <a:xfrm>
            <a:off x="0" y="152400"/>
            <a:ext cx="9144000" cy="914400"/>
          </a:xfrm>
        </p:spPr>
        <p:txBody>
          <a:bodyPr>
            <a:normAutofit/>
          </a:bodyPr>
          <a:lstStyle/>
          <a:p>
            <a:pPr algn="ctr"/>
            <a:r>
              <a:rPr lang="en-US" sz="3200" b="1" dirty="0"/>
              <a:t>Combining data from various sources for models:</a:t>
            </a:r>
          </a:p>
        </p:txBody>
      </p:sp>
      <p:sp>
        <p:nvSpPr>
          <p:cNvPr id="3" name="Content Placeholder 2">
            <a:extLst>
              <a:ext uri="{FF2B5EF4-FFF2-40B4-BE49-F238E27FC236}">
                <a16:creationId xmlns:a16="http://schemas.microsoft.com/office/drawing/2014/main" id="{7FFA1AE6-7C13-40D9-B857-4EBCD55C6B52}"/>
              </a:ext>
            </a:extLst>
          </p:cNvPr>
          <p:cNvSpPr>
            <a:spLocks noGrp="1"/>
          </p:cNvSpPr>
          <p:nvPr>
            <p:ph idx="1"/>
          </p:nvPr>
        </p:nvSpPr>
        <p:spPr>
          <a:xfrm>
            <a:off x="76200" y="1219200"/>
            <a:ext cx="8915400" cy="3505200"/>
          </a:xfrm>
        </p:spPr>
        <p:txBody>
          <a:bodyPr>
            <a:noAutofit/>
          </a:bodyPr>
          <a:lstStyle/>
          <a:p>
            <a:r>
              <a:rPr lang="en-US" sz="2400" b="1" u="sng" dirty="0"/>
              <a:t>Floating car </a:t>
            </a:r>
            <a:r>
              <a:rPr lang="en-US" sz="2400" dirty="0"/>
              <a:t>data good for initial coding of speeds in network (as it separates out intersection delay from “mid-block” travel speed.</a:t>
            </a:r>
          </a:p>
          <a:p>
            <a:r>
              <a:rPr lang="en-US" sz="2400" dirty="0"/>
              <a:t>On freeways &amp; rest of NHS – </a:t>
            </a:r>
            <a:r>
              <a:rPr lang="en-US" sz="2400" b="1" u="sng" dirty="0"/>
              <a:t>NPMRDS</a:t>
            </a:r>
            <a:r>
              <a:rPr lang="en-US" sz="2400" dirty="0"/>
              <a:t> data (already used for PM3) has separate speeds for auto and </a:t>
            </a:r>
            <a:r>
              <a:rPr lang="en-US" sz="2400" u="sng" dirty="0"/>
              <a:t>truck</a:t>
            </a:r>
            <a:r>
              <a:rPr lang="en-US" sz="2400" dirty="0"/>
              <a:t>. (used for “truck penalties”)</a:t>
            </a:r>
          </a:p>
          <a:p>
            <a:r>
              <a:rPr lang="en-US" sz="2400" dirty="0"/>
              <a:t>Rest of road system- vendor’s </a:t>
            </a:r>
            <a:r>
              <a:rPr lang="en-US" sz="2400" b="1" u="sng" dirty="0"/>
              <a:t>XD network </a:t>
            </a:r>
            <a:r>
              <a:rPr lang="en-US" sz="2400" dirty="0"/>
              <a:t>has both more </a:t>
            </a:r>
            <a:r>
              <a:rPr lang="en-US" sz="2400" u="sng" dirty="0"/>
              <a:t>granularity</a:t>
            </a:r>
            <a:r>
              <a:rPr lang="en-US" sz="2400" dirty="0"/>
              <a:t> than TMC-based network (0.42 m average segment length vs 1.35 m) &amp; more roadway </a:t>
            </a:r>
            <a:r>
              <a:rPr lang="en-US" sz="2400" u="sng" dirty="0"/>
              <a:t>coverage</a:t>
            </a:r>
            <a:r>
              <a:rPr lang="en-US" sz="2400" dirty="0"/>
              <a:t> (53,000 directional miles statewide in Ohio vs 35,000), especially in smaller MPOs.</a:t>
            </a:r>
          </a:p>
        </p:txBody>
      </p:sp>
      <p:pic>
        <p:nvPicPr>
          <p:cNvPr id="4" name="Picture 3">
            <a:extLst>
              <a:ext uri="{FF2B5EF4-FFF2-40B4-BE49-F238E27FC236}">
                <a16:creationId xmlns:a16="http://schemas.microsoft.com/office/drawing/2014/main" id="{0ACF77CF-F64C-4170-9615-57F40A7F54A4}"/>
              </a:ext>
            </a:extLst>
          </p:cNvPr>
          <p:cNvPicPr>
            <a:picLocks noChangeAspect="1"/>
          </p:cNvPicPr>
          <p:nvPr/>
        </p:nvPicPr>
        <p:blipFill>
          <a:blip r:embed="rId3"/>
          <a:stretch>
            <a:fillRect/>
          </a:stretch>
        </p:blipFill>
        <p:spPr>
          <a:xfrm>
            <a:off x="4926823" y="4572000"/>
            <a:ext cx="4271494" cy="2286000"/>
          </a:xfrm>
          <a:prstGeom prst="rect">
            <a:avLst/>
          </a:prstGeom>
        </p:spPr>
      </p:pic>
      <p:pic>
        <p:nvPicPr>
          <p:cNvPr id="5" name="Picture 3">
            <a:extLst>
              <a:ext uri="{FF2B5EF4-FFF2-40B4-BE49-F238E27FC236}">
                <a16:creationId xmlns:a16="http://schemas.microsoft.com/office/drawing/2014/main" id="{96037F5C-C158-4E71-B0DD-32E78F341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95800"/>
            <a:ext cx="3780011" cy="393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52043"/>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E73C6950FD8846A1206516366F16FA" ma:contentTypeVersion="13" ma:contentTypeDescription="Create a new document." ma:contentTypeScope="" ma:versionID="ef14cf360c94f37e3b78cd79c40a116b">
  <xsd:schema xmlns:xsd="http://www.w3.org/2001/XMLSchema" xmlns:xs="http://www.w3.org/2001/XMLSchema" xmlns:p="http://schemas.microsoft.com/office/2006/metadata/properties" xmlns:ns1="http://schemas.microsoft.com/sharepoint/v3" xmlns:ns2="95b28682-a189-41cc-9993-d48032473616" xmlns:ns3="16f00c2e-ac5c-418b-9f13-a0771dbd417d" targetNamespace="http://schemas.microsoft.com/office/2006/metadata/properties" ma:root="true" ma:fieldsID="5c83cb52a3fefc5f850fa88724a7715e" ns1:_="" ns2:_="" ns3:_="">
    <xsd:import namespace="http://schemas.microsoft.com/sharepoint/v3"/>
    <xsd:import namespace="95b28682-a189-41cc-9993-d48032473616"/>
    <xsd:import namespace="16f00c2e-ac5c-418b-9f13-a0771dbd417d"/>
    <xsd:element name="properties">
      <xsd:complexType>
        <xsd:sequence>
          <xsd:element name="documentManagement">
            <xsd:complexType>
              <xsd:all>
                <xsd:element ref="ns2:Meeting_x0020_Date"/>
                <xsd:element ref="ns2:Group_x0020_Meeting"/>
                <xsd:element ref="ns3:_dlc_DocId" minOccurs="0"/>
                <xsd:element ref="ns3:_dlc_DocIdUrl" minOccurs="0"/>
                <xsd:element ref="ns3:_dlc_DocIdPersistId" minOccurs="0"/>
                <xsd:element ref="ns1:UR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3"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b28682-a189-41cc-9993-d48032473616" elementFormDefault="qualified">
    <xsd:import namespace="http://schemas.microsoft.com/office/2006/documentManagement/types"/>
    <xsd:import namespace="http://schemas.microsoft.com/office/infopath/2007/PartnerControls"/>
    <xsd:element name="Meeting_x0020_Date" ma:index="8" ma:displayName="Meeting Date" ma:format="DateOnly" ma:internalName="Meeting_x0020_Date">
      <xsd:simpleType>
        <xsd:restriction base="dms:DateTime"/>
      </xsd:simpleType>
    </xsd:element>
    <xsd:element name="Group_x0020_Meeting" ma:index="9" ma:displayName="Group Meeting" ma:internalName="Group_x0020_Meetin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ef604a7-ebc4-47af-96e9-7f1ad444f50a" ContentTypeId="0x01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Meeting_x0020_Date xmlns="95b28682-a189-41cc-9993-d48032473616">2023-11-15T05:00:00+00:00</Meeting_x0020_Date>
    <Group_x0020_Meeting xmlns="95b28682-a189-41cc-9993-d48032473616">2023 11/15</Group_x0020_Meeting>
    <URL xmlns="http://schemas.microsoft.com/sharepoint/v3">
      <Url xsi:nil="true"/>
      <Description xsi:nil="true"/>
    </URL>
  </documentManagement>
</p:properties>
</file>

<file path=customXml/itemProps1.xml><?xml version="1.0" encoding="utf-8"?>
<ds:datastoreItem xmlns:ds="http://schemas.openxmlformats.org/officeDocument/2006/customXml" ds:itemID="{59665613-C78F-4F76-AFBC-FA516033EF4F}"/>
</file>

<file path=customXml/itemProps2.xml><?xml version="1.0" encoding="utf-8"?>
<ds:datastoreItem xmlns:ds="http://schemas.openxmlformats.org/officeDocument/2006/customXml" ds:itemID="{9448CC33-D97B-4A18-9E52-AB50E9550757}"/>
</file>

<file path=customXml/itemProps3.xml><?xml version="1.0" encoding="utf-8"?>
<ds:datastoreItem xmlns:ds="http://schemas.openxmlformats.org/officeDocument/2006/customXml" ds:itemID="{8D833EC0-6DC7-4FF2-85AB-ECA6017FE0A6}"/>
</file>

<file path=customXml/itemProps4.xml><?xml version="1.0" encoding="utf-8"?>
<ds:datastoreItem xmlns:ds="http://schemas.openxmlformats.org/officeDocument/2006/customXml" ds:itemID="{B81E557E-1B57-48B1-8B26-FDD329E22462}"/>
</file>

<file path=customXml/itemProps5.xml><?xml version="1.0" encoding="utf-8"?>
<ds:datastoreItem xmlns:ds="http://schemas.openxmlformats.org/officeDocument/2006/customXml" ds:itemID="{F9D09171-2223-44A9-BDAD-6C6C1725B4C4}"/>
</file>

<file path=docProps/app.xml><?xml version="1.0" encoding="utf-8"?>
<Properties xmlns="http://schemas.openxmlformats.org/officeDocument/2006/extended-properties" xmlns:vt="http://schemas.openxmlformats.org/officeDocument/2006/docPropsVTypes">
  <Template/>
  <TotalTime>8203</TotalTime>
  <Words>1870</Words>
  <Application>Microsoft Office PowerPoint</Application>
  <PresentationFormat>On-screen Show (4:3)</PresentationFormat>
  <Paragraphs>119</Paragraphs>
  <Slides>23</Slides>
  <Notes>18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Calibri</vt:lpstr>
      <vt:lpstr>Office Theme</vt:lpstr>
      <vt:lpstr>Equation</vt:lpstr>
      <vt:lpstr>Use of Travel Time Data in and for Demand Modeling  Sam Granato, for NCMUG, 11-15-2023 </vt:lpstr>
      <vt:lpstr>Topics for today:</vt:lpstr>
      <vt:lpstr>What’s the difference between GPS probe and other t.t. data, anyway?</vt:lpstr>
      <vt:lpstr>Why validate models for travel time?</vt:lpstr>
      <vt:lpstr>(done as part of) Faster, Better, Cheaper modeling…</vt:lpstr>
      <vt:lpstr>Modeled Volume Error</vt:lpstr>
      <vt:lpstr>Modeled Travel Time Error (from the “floating car days”)</vt:lpstr>
      <vt:lpstr>Model error, the GPS probe data edition (road segments aggregated to vendor or RI corridors):</vt:lpstr>
      <vt:lpstr>Combining data from various sources for models:</vt:lpstr>
      <vt:lpstr>….but sometimes there’s too much granularity for model networks</vt:lpstr>
      <vt:lpstr>GIS procedure for segment aggregation:</vt:lpstr>
      <vt:lpstr>Part 2: Use of data on variability for estimating travel paths</vt:lpstr>
      <vt:lpstr>PowerPoint Presentation</vt:lpstr>
      <vt:lpstr>Implementing Reliability in Path Building step:</vt:lpstr>
      <vt:lpstr>Details of the Link-level Reliability calcs:</vt:lpstr>
      <vt:lpstr>Reliability Parameters</vt:lpstr>
      <vt:lpstr>Variability in intersection delay from floating car survey with (relatively) large sample sizes from nearby MPO region</vt:lpstr>
      <vt:lpstr>Travel time variability as a function of route length, or number of intersections</vt:lpstr>
      <vt:lpstr>Simplified Example (average time/”free-flow” time): (All links are 0.25 miles with running speed=30 mph so “running” time=0.5 minutes)</vt:lpstr>
      <vt:lpstr>Path impedance with reliability (additive) (Posted: Average time / standard deviation)</vt:lpstr>
      <vt:lpstr>Path impedance with reliability (NON-additive) (Posted: Average time / standard deviation)</vt:lpstr>
      <vt:lpstr>Results from first test on MPO model:</vt:lpstr>
      <vt:lpstr>Questions?</vt:lpstr>
    </vt:vector>
  </TitlesOfParts>
  <Company>ODOT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model update for Erie county</dc:title>
  <dc:creator>sgranato</dc:creator>
  <cp:lastModifiedBy>Granato, Samuel</cp:lastModifiedBy>
  <cp:revision>429</cp:revision>
  <cp:lastPrinted>2013-04-05T18:54:14Z</cp:lastPrinted>
  <dcterms:created xsi:type="dcterms:W3CDTF">2009-12-07T19:00:26Z</dcterms:created>
  <dcterms:modified xsi:type="dcterms:W3CDTF">2023-11-03T19:35:37Z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0x01010011E73C6950FD8846A1206516366F16FA</vt:lpwstr>
  </property>
  <property fmtid="{D5CDD505-2E9C-101B-9397-08002B2CF9AE}" pid="3" name="Order">
    <vt:r8>20500</vt:r8>
  </property>
</Properties>
</file>